
<file path=[Content_Types].xml><?xml version="1.0" encoding="utf-8"?>
<Types xmlns="http://schemas.openxmlformats.org/package/2006/content-types">
  <Default Extension="BMP" ContentType="image/bmp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2" r:id="rId4"/>
    <p:sldId id="263" r:id="rId5"/>
    <p:sldId id="259" r:id="rId6"/>
    <p:sldId id="272" r:id="rId7"/>
    <p:sldId id="258" r:id="rId8"/>
    <p:sldId id="260" r:id="rId9"/>
    <p:sldId id="270" r:id="rId10"/>
    <p:sldId id="264" r:id="rId11"/>
    <p:sldId id="271" r:id="rId12"/>
    <p:sldId id="265" r:id="rId13"/>
    <p:sldId id="269" r:id="rId14"/>
    <p:sldId id="274" r:id="rId15"/>
    <p:sldId id="277" r:id="rId16"/>
    <p:sldId id="276" r:id="rId17"/>
    <p:sldId id="275" r:id="rId18"/>
    <p:sldId id="268" r:id="rId19"/>
    <p:sldId id="267" r:id="rId20"/>
    <p:sldId id="261" r:id="rId21"/>
    <p:sldId id="273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7B6"/>
    <a:srgbClr val="F5BE99"/>
    <a:srgbClr val="F3BC63"/>
    <a:srgbClr val="F6D18E"/>
    <a:srgbClr val="F7D393"/>
    <a:srgbClr val="FAE5BE"/>
    <a:srgbClr val="F9D6B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 Chou" userId="8bde3e9f-93d0-4b53-9296-d2f5add85f72" providerId="ADAL" clId="{CF8F7312-988A-478C-BD06-10B7A42F6C7D}"/>
    <pc:docChg chg="undo custSel addSld delSld modSld sldOrd modMainMaster">
      <pc:chgData name="Cooper Chou" userId="8bde3e9f-93d0-4b53-9296-d2f5add85f72" providerId="ADAL" clId="{CF8F7312-988A-478C-BD06-10B7A42F6C7D}" dt="2022-12-28T08:42:34.341" v="7265" actId="1076"/>
      <pc:docMkLst>
        <pc:docMk/>
      </pc:docMkLst>
      <pc:sldChg chg="addSp delSp modSp new mod setBg">
        <pc:chgData name="Cooper Chou" userId="8bde3e9f-93d0-4b53-9296-d2f5add85f72" providerId="ADAL" clId="{CF8F7312-988A-478C-BD06-10B7A42F6C7D}" dt="2022-12-27T03:38:03.007" v="237" actId="207"/>
        <pc:sldMkLst>
          <pc:docMk/>
          <pc:sldMk cId="3304171376" sldId="256"/>
        </pc:sldMkLst>
        <pc:spChg chg="del">
          <ac:chgData name="Cooper Chou" userId="8bde3e9f-93d0-4b53-9296-d2f5add85f72" providerId="ADAL" clId="{CF8F7312-988A-478C-BD06-10B7A42F6C7D}" dt="2022-12-27T00:10:11.855" v="5" actId="478"/>
          <ac:spMkLst>
            <pc:docMk/>
            <pc:sldMk cId="3304171376" sldId="256"/>
            <ac:spMk id="2" creationId="{825FB2A6-8840-82AB-C576-E1AE9B42AFFD}"/>
          </ac:spMkLst>
        </pc:spChg>
        <pc:spChg chg="del">
          <ac:chgData name="Cooper Chou" userId="8bde3e9f-93d0-4b53-9296-d2f5add85f72" providerId="ADAL" clId="{CF8F7312-988A-478C-BD06-10B7A42F6C7D}" dt="2022-12-27T00:10:11.084" v="4" actId="478"/>
          <ac:spMkLst>
            <pc:docMk/>
            <pc:sldMk cId="3304171376" sldId="256"/>
            <ac:spMk id="3" creationId="{8EEDC8E9-C1F6-A9D1-65F1-3F5F5E8DFBCC}"/>
          </ac:spMkLst>
        </pc:spChg>
        <pc:spChg chg="add mod">
          <ac:chgData name="Cooper Chou" userId="8bde3e9f-93d0-4b53-9296-d2f5add85f72" providerId="ADAL" clId="{CF8F7312-988A-478C-BD06-10B7A42F6C7D}" dt="2022-12-27T03:38:03.007" v="237" actId="207"/>
          <ac:spMkLst>
            <pc:docMk/>
            <pc:sldMk cId="3304171376" sldId="256"/>
            <ac:spMk id="4" creationId="{77B0EBAB-4202-69BF-7FF4-0E76AE58375F}"/>
          </ac:spMkLst>
        </pc:spChg>
      </pc:sldChg>
      <pc:sldChg chg="addSp modSp add mod setBg">
        <pc:chgData name="Cooper Chou" userId="8bde3e9f-93d0-4b53-9296-d2f5add85f72" providerId="ADAL" clId="{CF8F7312-988A-478C-BD06-10B7A42F6C7D}" dt="2022-12-27T15:22:26.711" v="793" actId="20577"/>
        <pc:sldMkLst>
          <pc:docMk/>
          <pc:sldMk cId="546147822" sldId="257"/>
        </pc:sldMkLst>
        <pc:spChg chg="add mod">
          <ac:chgData name="Cooper Chou" userId="8bde3e9f-93d0-4b53-9296-d2f5add85f72" providerId="ADAL" clId="{CF8F7312-988A-478C-BD06-10B7A42F6C7D}" dt="2022-12-27T15:14:59.599" v="408" actId="1076"/>
          <ac:spMkLst>
            <pc:docMk/>
            <pc:sldMk cId="546147822" sldId="257"/>
            <ac:spMk id="2" creationId="{E88E1EE1-65D8-C0B6-8865-57955E2B7509}"/>
          </ac:spMkLst>
        </pc:spChg>
        <pc:spChg chg="add mod">
          <ac:chgData name="Cooper Chou" userId="8bde3e9f-93d0-4b53-9296-d2f5add85f72" providerId="ADAL" clId="{CF8F7312-988A-478C-BD06-10B7A42F6C7D}" dt="2022-12-27T15:22:26.711" v="793" actId="20577"/>
          <ac:spMkLst>
            <pc:docMk/>
            <pc:sldMk cId="546147822" sldId="257"/>
            <ac:spMk id="3" creationId="{86EF7C05-6324-26E6-BAB4-11FBB008E22D}"/>
          </ac:spMkLst>
        </pc:spChg>
      </pc:sldChg>
      <pc:sldChg chg="addSp delSp modSp add mod setBg">
        <pc:chgData name="Cooper Chou" userId="8bde3e9f-93d0-4b53-9296-d2f5add85f72" providerId="ADAL" clId="{CF8F7312-988A-478C-BD06-10B7A42F6C7D}" dt="2022-12-28T03:00:17.976" v="3169"/>
        <pc:sldMkLst>
          <pc:docMk/>
          <pc:sldMk cId="943695402" sldId="258"/>
        </pc:sldMkLst>
        <pc:spChg chg="add del mod">
          <ac:chgData name="Cooper Chou" userId="8bde3e9f-93d0-4b53-9296-d2f5add85f72" providerId="ADAL" clId="{CF8F7312-988A-478C-BD06-10B7A42F6C7D}" dt="2022-12-27T15:15:51.437" v="414" actId="21"/>
          <ac:spMkLst>
            <pc:docMk/>
            <pc:sldMk cId="943695402" sldId="258"/>
            <ac:spMk id="2" creationId="{3C82CEF3-3A30-07F0-9BE6-C0A5495D28EE}"/>
          </ac:spMkLst>
        </pc:spChg>
        <pc:spChg chg="add mod">
          <ac:chgData name="Cooper Chou" userId="8bde3e9f-93d0-4b53-9296-d2f5add85f72" providerId="ADAL" clId="{CF8F7312-988A-478C-BD06-10B7A42F6C7D}" dt="2022-12-28T02:59:57.894" v="3128" actId="1036"/>
          <ac:spMkLst>
            <pc:docMk/>
            <pc:sldMk cId="943695402" sldId="258"/>
            <ac:spMk id="2" creationId="{8509B6E6-19F0-19EC-178A-973A1CA28911}"/>
          </ac:spMkLst>
        </pc:spChg>
        <pc:spChg chg="add mod">
          <ac:chgData name="Cooper Chou" userId="8bde3e9f-93d0-4b53-9296-d2f5add85f72" providerId="ADAL" clId="{CF8F7312-988A-478C-BD06-10B7A42F6C7D}" dt="2022-12-28T01:46:54.686" v="1918" actId="14100"/>
          <ac:spMkLst>
            <pc:docMk/>
            <pc:sldMk cId="943695402" sldId="258"/>
            <ac:spMk id="3" creationId="{58BA0B4A-D587-5CA8-3AA5-BB6197138A38}"/>
          </ac:spMkLst>
        </pc:spChg>
        <pc:spChg chg="add mod">
          <ac:chgData name="Cooper Chou" userId="8bde3e9f-93d0-4b53-9296-d2f5add85f72" providerId="ADAL" clId="{CF8F7312-988A-478C-BD06-10B7A42F6C7D}" dt="2022-12-28T01:54:18.905" v="1988" actId="1076"/>
          <ac:spMkLst>
            <pc:docMk/>
            <pc:sldMk cId="943695402" sldId="258"/>
            <ac:spMk id="4" creationId="{A0972667-B31D-470B-E0DE-0548919F6EF3}"/>
          </ac:spMkLst>
        </pc:spChg>
        <pc:spChg chg="add mod">
          <ac:chgData name="Cooper Chou" userId="8bde3e9f-93d0-4b53-9296-d2f5add85f72" providerId="ADAL" clId="{CF8F7312-988A-478C-BD06-10B7A42F6C7D}" dt="2022-12-28T02:59:57.894" v="3128" actId="1036"/>
          <ac:spMkLst>
            <pc:docMk/>
            <pc:sldMk cId="943695402" sldId="258"/>
            <ac:spMk id="5" creationId="{62F816C7-5C01-F3AC-AC28-E161E250A853}"/>
          </ac:spMkLst>
        </pc:spChg>
        <pc:spChg chg="add mod">
          <ac:chgData name="Cooper Chou" userId="8bde3e9f-93d0-4b53-9296-d2f5add85f72" providerId="ADAL" clId="{CF8F7312-988A-478C-BD06-10B7A42F6C7D}" dt="2022-12-28T02:59:57.894" v="3128" actId="1036"/>
          <ac:spMkLst>
            <pc:docMk/>
            <pc:sldMk cId="943695402" sldId="258"/>
            <ac:spMk id="6" creationId="{0954FAC2-52B8-6FE8-09EE-C1843A2169D9}"/>
          </ac:spMkLst>
        </pc:spChg>
        <pc:spChg chg="add mod">
          <ac:chgData name="Cooper Chou" userId="8bde3e9f-93d0-4b53-9296-d2f5add85f72" providerId="ADAL" clId="{CF8F7312-988A-478C-BD06-10B7A42F6C7D}" dt="2022-12-28T01:54:53.468" v="1997" actId="1076"/>
          <ac:spMkLst>
            <pc:docMk/>
            <pc:sldMk cId="943695402" sldId="258"/>
            <ac:spMk id="7" creationId="{5C7980DE-478A-4B6F-DA85-57B5A9CEBA22}"/>
          </ac:spMkLst>
        </pc:spChg>
      </pc:sldChg>
      <pc:sldChg chg="addSp delSp modSp add mod ord setBg">
        <pc:chgData name="Cooper Chou" userId="8bde3e9f-93d0-4b53-9296-d2f5add85f72" providerId="ADAL" clId="{CF8F7312-988A-478C-BD06-10B7A42F6C7D}" dt="2022-12-28T03:29:45.382" v="3577" actId="21"/>
        <pc:sldMkLst>
          <pc:docMk/>
          <pc:sldMk cId="3183726301" sldId="259"/>
        </pc:sldMkLst>
        <pc:spChg chg="add del mod">
          <ac:chgData name="Cooper Chou" userId="8bde3e9f-93d0-4b53-9296-d2f5add85f72" providerId="ADAL" clId="{CF8F7312-988A-478C-BD06-10B7A42F6C7D}" dt="2022-12-27T15:40:24.844" v="1127" actId="478"/>
          <ac:spMkLst>
            <pc:docMk/>
            <pc:sldMk cId="3183726301" sldId="259"/>
            <ac:spMk id="2" creationId="{D441B8AF-9FFF-C8A2-97B7-B217F955F75A}"/>
          </ac:spMkLst>
        </pc:spChg>
        <pc:spChg chg="add mod">
          <ac:chgData name="Cooper Chou" userId="8bde3e9f-93d0-4b53-9296-d2f5add85f72" providerId="ADAL" clId="{CF8F7312-988A-478C-BD06-10B7A42F6C7D}" dt="2022-12-27T15:41:01.340" v="1141" actId="20577"/>
          <ac:spMkLst>
            <pc:docMk/>
            <pc:sldMk cId="3183726301" sldId="259"/>
            <ac:spMk id="3" creationId="{45035913-3411-FAA2-21A8-019984C5C106}"/>
          </ac:spMkLst>
        </pc:spChg>
        <pc:picChg chg="add del mod">
          <ac:chgData name="Cooper Chou" userId="8bde3e9f-93d0-4b53-9296-d2f5add85f72" providerId="ADAL" clId="{CF8F7312-988A-478C-BD06-10B7A42F6C7D}" dt="2022-12-28T03:29:34.910" v="3574" actId="21"/>
          <ac:picMkLst>
            <pc:docMk/>
            <pc:sldMk cId="3183726301" sldId="259"/>
            <ac:picMk id="2" creationId="{02AFD24D-3621-1609-7EB1-B299840E814E}"/>
          </ac:picMkLst>
        </pc:picChg>
        <pc:picChg chg="add del mod">
          <ac:chgData name="Cooper Chou" userId="8bde3e9f-93d0-4b53-9296-d2f5add85f72" providerId="ADAL" clId="{CF8F7312-988A-478C-BD06-10B7A42F6C7D}" dt="2022-12-28T03:29:45.382" v="3577" actId="21"/>
          <ac:picMkLst>
            <pc:docMk/>
            <pc:sldMk cId="3183726301" sldId="259"/>
            <ac:picMk id="4" creationId="{9CF6ADC0-81C2-85B4-070D-918320412492}"/>
          </ac:picMkLst>
        </pc:picChg>
      </pc:sldChg>
      <pc:sldChg chg="addSp modSp add mod setBg">
        <pc:chgData name="Cooper Chou" userId="8bde3e9f-93d0-4b53-9296-d2f5add85f72" providerId="ADAL" clId="{CF8F7312-988A-478C-BD06-10B7A42F6C7D}" dt="2022-12-28T03:06:06.264" v="3318" actId="20577"/>
        <pc:sldMkLst>
          <pc:docMk/>
          <pc:sldMk cId="3033275746" sldId="260"/>
        </pc:sldMkLst>
        <pc:spChg chg="add mod">
          <ac:chgData name="Cooper Chou" userId="8bde3e9f-93d0-4b53-9296-d2f5add85f72" providerId="ADAL" clId="{CF8F7312-988A-478C-BD06-10B7A42F6C7D}" dt="2022-12-28T02:06:03.739" v="2417" actId="207"/>
          <ac:spMkLst>
            <pc:docMk/>
            <pc:sldMk cId="3033275746" sldId="260"/>
            <ac:spMk id="2" creationId="{2C65DD88-9437-4963-B1E2-A98993E51750}"/>
          </ac:spMkLst>
        </pc:spChg>
        <pc:spChg chg="add mod">
          <ac:chgData name="Cooper Chou" userId="8bde3e9f-93d0-4b53-9296-d2f5add85f72" providerId="ADAL" clId="{CF8F7312-988A-478C-BD06-10B7A42F6C7D}" dt="2022-12-28T03:06:06.264" v="3318" actId="20577"/>
          <ac:spMkLst>
            <pc:docMk/>
            <pc:sldMk cId="3033275746" sldId="260"/>
            <ac:spMk id="3" creationId="{3F4F40ED-2F30-0022-557F-0876D53FC497}"/>
          </ac:spMkLst>
        </pc:spChg>
        <pc:picChg chg="add mod">
          <ac:chgData name="Cooper Chou" userId="8bde3e9f-93d0-4b53-9296-d2f5add85f72" providerId="ADAL" clId="{CF8F7312-988A-478C-BD06-10B7A42F6C7D}" dt="2022-12-28T02:04:54.168" v="2408" actId="1076"/>
          <ac:picMkLst>
            <pc:docMk/>
            <pc:sldMk cId="3033275746" sldId="260"/>
            <ac:picMk id="5" creationId="{A31818BC-8A35-D87D-F0A8-A0A141930196}"/>
          </ac:picMkLst>
        </pc:picChg>
      </pc:sldChg>
      <pc:sldChg chg="addSp delSp modSp add mod setBg">
        <pc:chgData name="Cooper Chou" userId="8bde3e9f-93d0-4b53-9296-d2f5add85f72" providerId="ADAL" clId="{CF8F7312-988A-478C-BD06-10B7A42F6C7D}" dt="2022-12-28T04:26:03.672" v="5026" actId="1076"/>
        <pc:sldMkLst>
          <pc:docMk/>
          <pc:sldMk cId="1731779791" sldId="261"/>
        </pc:sldMkLst>
        <pc:spChg chg="add mod">
          <ac:chgData name="Cooper Chou" userId="8bde3e9f-93d0-4b53-9296-d2f5add85f72" providerId="ADAL" clId="{CF8F7312-988A-478C-BD06-10B7A42F6C7D}" dt="2022-12-28T04:20:51.474" v="4626" actId="20577"/>
          <ac:spMkLst>
            <pc:docMk/>
            <pc:sldMk cId="1731779791" sldId="261"/>
            <ac:spMk id="8" creationId="{FD86C16E-40D5-DE5F-1911-2276438BC9BA}"/>
          </ac:spMkLst>
        </pc:spChg>
        <pc:spChg chg="add mod">
          <ac:chgData name="Cooper Chou" userId="8bde3e9f-93d0-4b53-9296-d2f5add85f72" providerId="ADAL" clId="{CF8F7312-988A-478C-BD06-10B7A42F6C7D}" dt="2022-12-28T04:26:03.672" v="5026" actId="1076"/>
          <ac:spMkLst>
            <pc:docMk/>
            <pc:sldMk cId="1731779791" sldId="261"/>
            <ac:spMk id="11" creationId="{3EEAB5DB-CF8B-C0EE-184C-B037C1F4081F}"/>
          </ac:spMkLst>
        </pc:spChg>
        <pc:picChg chg="add del mod">
          <ac:chgData name="Cooper Chou" userId="8bde3e9f-93d0-4b53-9296-d2f5add85f72" providerId="ADAL" clId="{CF8F7312-988A-478C-BD06-10B7A42F6C7D}" dt="2022-12-28T04:20:29.437" v="4596"/>
          <ac:picMkLst>
            <pc:docMk/>
            <pc:sldMk cId="1731779791" sldId="261"/>
            <ac:picMk id="3" creationId="{245FB0DC-F77F-A0FB-2BC3-C74503893C20}"/>
          </ac:picMkLst>
        </pc:picChg>
        <pc:picChg chg="add del mod">
          <ac:chgData name="Cooper Chou" userId="8bde3e9f-93d0-4b53-9296-d2f5add85f72" providerId="ADAL" clId="{CF8F7312-988A-478C-BD06-10B7A42F6C7D}" dt="2022-12-28T04:20:29.437" v="4596"/>
          <ac:picMkLst>
            <pc:docMk/>
            <pc:sldMk cId="1731779791" sldId="261"/>
            <ac:picMk id="5" creationId="{3CEA616A-E7D9-157D-29D7-C55D79C8ED1F}"/>
          </ac:picMkLst>
        </pc:picChg>
        <pc:picChg chg="add del mod">
          <ac:chgData name="Cooper Chou" userId="8bde3e9f-93d0-4b53-9296-d2f5add85f72" providerId="ADAL" clId="{CF8F7312-988A-478C-BD06-10B7A42F6C7D}" dt="2022-12-28T04:20:29.437" v="4596"/>
          <ac:picMkLst>
            <pc:docMk/>
            <pc:sldMk cId="1731779791" sldId="261"/>
            <ac:picMk id="7" creationId="{16D9834B-8AAB-46E8-2D87-9BA99AEBBC3B}"/>
          </ac:picMkLst>
        </pc:picChg>
        <pc:picChg chg="add mod">
          <ac:chgData name="Cooper Chou" userId="8bde3e9f-93d0-4b53-9296-d2f5add85f72" providerId="ADAL" clId="{CF8F7312-988A-478C-BD06-10B7A42F6C7D}" dt="2022-12-28T04:23:30.775" v="4797" actId="1076"/>
          <ac:picMkLst>
            <pc:docMk/>
            <pc:sldMk cId="1731779791" sldId="261"/>
            <ac:picMk id="10" creationId="{E789D646-BDE5-D238-F336-A9D71A8C112D}"/>
          </ac:picMkLst>
        </pc:picChg>
      </pc:sldChg>
      <pc:sldChg chg="new del">
        <pc:chgData name="Cooper Chou" userId="8bde3e9f-93d0-4b53-9296-d2f5add85f72" providerId="ADAL" clId="{CF8F7312-988A-478C-BD06-10B7A42F6C7D}" dt="2022-12-27T03:36:30.099" v="201" actId="47"/>
        <pc:sldMkLst>
          <pc:docMk/>
          <pc:sldMk cId="199141907" sldId="262"/>
        </pc:sldMkLst>
      </pc:sldChg>
      <pc:sldChg chg="addSp delSp modSp add mod ord">
        <pc:chgData name="Cooper Chou" userId="8bde3e9f-93d0-4b53-9296-d2f5add85f72" providerId="ADAL" clId="{CF8F7312-988A-478C-BD06-10B7A42F6C7D}" dt="2022-12-28T03:04:38.509" v="3306" actId="1076"/>
        <pc:sldMkLst>
          <pc:docMk/>
          <pc:sldMk cId="4287663529" sldId="262"/>
        </pc:sldMkLst>
        <pc:spChg chg="add mod">
          <ac:chgData name="Cooper Chou" userId="8bde3e9f-93d0-4b53-9296-d2f5add85f72" providerId="ADAL" clId="{CF8F7312-988A-478C-BD06-10B7A42F6C7D}" dt="2022-12-27T15:20:33.738" v="721" actId="207"/>
          <ac:spMkLst>
            <pc:docMk/>
            <pc:sldMk cId="4287663529" sldId="262"/>
            <ac:spMk id="2" creationId="{F8DB9121-A16C-3F13-2300-EB1A349B619C}"/>
          </ac:spMkLst>
        </pc:spChg>
        <pc:spChg chg="del">
          <ac:chgData name="Cooper Chou" userId="8bde3e9f-93d0-4b53-9296-d2f5add85f72" providerId="ADAL" clId="{CF8F7312-988A-478C-BD06-10B7A42F6C7D}" dt="2022-12-27T15:15:53.632" v="415" actId="478"/>
          <ac:spMkLst>
            <pc:docMk/>
            <pc:sldMk cId="4287663529" sldId="262"/>
            <ac:spMk id="3" creationId="{544CC9E2-ABDF-DD49-B37C-707B5CEA156E}"/>
          </ac:spMkLst>
        </pc:spChg>
        <pc:spChg chg="mod">
          <ac:chgData name="Cooper Chou" userId="8bde3e9f-93d0-4b53-9296-d2f5add85f72" providerId="ADAL" clId="{CF8F7312-988A-478C-BD06-10B7A42F6C7D}" dt="2022-12-28T03:04:32.783" v="3305" actId="1076"/>
          <ac:spMkLst>
            <pc:docMk/>
            <pc:sldMk cId="4287663529" sldId="262"/>
            <ac:spMk id="4" creationId="{1F514745-B7D8-0E94-08A4-307FE39A6D07}"/>
          </ac:spMkLst>
        </pc:spChg>
        <pc:spChg chg="mod">
          <ac:chgData name="Cooper Chou" userId="8bde3e9f-93d0-4b53-9296-d2f5add85f72" providerId="ADAL" clId="{CF8F7312-988A-478C-BD06-10B7A42F6C7D}" dt="2022-12-28T03:04:21.950" v="3303" actId="2085"/>
          <ac:spMkLst>
            <pc:docMk/>
            <pc:sldMk cId="4287663529" sldId="262"/>
            <ac:spMk id="5" creationId="{FE713275-AFE7-AE5E-02D3-E6FC805E18B4}"/>
          </ac:spMkLst>
        </pc:spChg>
        <pc:spChg chg="mod">
          <ac:chgData name="Cooper Chou" userId="8bde3e9f-93d0-4b53-9296-d2f5add85f72" providerId="ADAL" clId="{CF8F7312-988A-478C-BD06-10B7A42F6C7D}" dt="2022-12-28T03:04:38.509" v="3306" actId="1076"/>
          <ac:spMkLst>
            <pc:docMk/>
            <pc:sldMk cId="4287663529" sldId="262"/>
            <ac:spMk id="7" creationId="{55632C85-987C-FD91-E192-F06A2F98F381}"/>
          </ac:spMkLst>
        </pc:spChg>
      </pc:sldChg>
      <pc:sldChg chg="addSp delSp modSp add mod">
        <pc:chgData name="Cooper Chou" userId="8bde3e9f-93d0-4b53-9296-d2f5add85f72" providerId="ADAL" clId="{CF8F7312-988A-478C-BD06-10B7A42F6C7D}" dt="2022-12-27T15:29:26.068" v="1126" actId="1076"/>
        <pc:sldMkLst>
          <pc:docMk/>
          <pc:sldMk cId="1377700996" sldId="263"/>
        </pc:sldMkLst>
        <pc:spChg chg="del">
          <ac:chgData name="Cooper Chou" userId="8bde3e9f-93d0-4b53-9296-d2f5add85f72" providerId="ADAL" clId="{CF8F7312-988A-478C-BD06-10B7A42F6C7D}" dt="2022-12-27T15:16:46.032" v="421" actId="478"/>
          <ac:spMkLst>
            <pc:docMk/>
            <pc:sldMk cId="1377700996" sldId="263"/>
            <ac:spMk id="2" creationId="{E90EA1AF-EF40-E6DD-6EC6-224C61AB66C1}"/>
          </ac:spMkLst>
        </pc:spChg>
        <pc:spChg chg="add mod">
          <ac:chgData name="Cooper Chou" userId="8bde3e9f-93d0-4b53-9296-d2f5add85f72" providerId="ADAL" clId="{CF8F7312-988A-478C-BD06-10B7A42F6C7D}" dt="2022-12-27T15:20:39.105" v="722" actId="207"/>
          <ac:spMkLst>
            <pc:docMk/>
            <pc:sldMk cId="1377700996" sldId="263"/>
            <ac:spMk id="3" creationId="{F7FE7776-8146-8082-103A-A1BF9393802B}"/>
          </ac:spMkLst>
        </pc:spChg>
        <pc:spChg chg="mod">
          <ac:chgData name="Cooper Chou" userId="8bde3e9f-93d0-4b53-9296-d2f5add85f72" providerId="ADAL" clId="{CF8F7312-988A-478C-BD06-10B7A42F6C7D}" dt="2022-12-27T15:29:26.068" v="1126" actId="1076"/>
          <ac:spMkLst>
            <pc:docMk/>
            <pc:sldMk cId="1377700996" sldId="263"/>
            <ac:spMk id="4" creationId="{37A34DAC-30DD-CF92-55A3-92F13F0519AB}"/>
          </ac:spMkLst>
        </pc:spChg>
        <pc:spChg chg="add del mod">
          <ac:chgData name="Cooper Chou" userId="8bde3e9f-93d0-4b53-9296-d2f5add85f72" providerId="ADAL" clId="{CF8F7312-988A-478C-BD06-10B7A42F6C7D}" dt="2022-12-27T15:17:29.599" v="445" actId="478"/>
          <ac:spMkLst>
            <pc:docMk/>
            <pc:sldMk cId="1377700996" sldId="263"/>
            <ac:spMk id="5" creationId="{552613F7-A0C1-6784-217B-DBD08A609B56}"/>
          </ac:spMkLst>
        </pc:spChg>
      </pc:sldChg>
      <pc:sldChg chg="addSp delSp modSp add mod">
        <pc:chgData name="Cooper Chou" userId="8bde3e9f-93d0-4b53-9296-d2f5add85f72" providerId="ADAL" clId="{CF8F7312-988A-478C-BD06-10B7A42F6C7D}" dt="2022-12-28T03:40:31.466" v="3728" actId="1076"/>
        <pc:sldMkLst>
          <pc:docMk/>
          <pc:sldMk cId="1392824853" sldId="264"/>
        </pc:sldMkLst>
        <pc:spChg chg="add mod">
          <ac:chgData name="Cooper Chou" userId="8bde3e9f-93d0-4b53-9296-d2f5add85f72" providerId="ADAL" clId="{CF8F7312-988A-478C-BD06-10B7A42F6C7D}" dt="2022-12-28T03:40:06.062" v="3709" actId="1076"/>
          <ac:spMkLst>
            <pc:docMk/>
            <pc:sldMk cId="1392824853" sldId="264"/>
            <ac:spMk id="6" creationId="{BE9CE72D-FC2E-E272-9BE8-F1C582E4775A}"/>
          </ac:spMkLst>
        </pc:spChg>
        <pc:spChg chg="add mod">
          <ac:chgData name="Cooper Chou" userId="8bde3e9f-93d0-4b53-9296-d2f5add85f72" providerId="ADAL" clId="{CF8F7312-988A-478C-BD06-10B7A42F6C7D}" dt="2022-12-28T02:40:22.928" v="3104" actId="207"/>
          <ac:spMkLst>
            <pc:docMk/>
            <pc:sldMk cId="1392824853" sldId="264"/>
            <ac:spMk id="7" creationId="{36B074F2-C2AD-E703-1F47-B578A6F9482E}"/>
          </ac:spMkLst>
        </pc:spChg>
        <pc:picChg chg="add del mod">
          <ac:chgData name="Cooper Chou" userId="8bde3e9f-93d0-4b53-9296-d2f5add85f72" providerId="ADAL" clId="{CF8F7312-988A-478C-BD06-10B7A42F6C7D}" dt="2022-12-28T02:16:49.698" v="2897" actId="478"/>
          <ac:picMkLst>
            <pc:docMk/>
            <pc:sldMk cId="1392824853" sldId="264"/>
            <ac:picMk id="2" creationId="{05E4459F-B89A-80FE-56E1-BCCA23BBFD67}"/>
          </ac:picMkLst>
        </pc:picChg>
        <pc:picChg chg="add mod">
          <ac:chgData name="Cooper Chou" userId="8bde3e9f-93d0-4b53-9296-d2f5add85f72" providerId="ADAL" clId="{CF8F7312-988A-478C-BD06-10B7A42F6C7D}" dt="2022-12-28T03:40:26.121" v="3727" actId="1076"/>
          <ac:picMkLst>
            <pc:docMk/>
            <pc:sldMk cId="1392824853" sldId="264"/>
            <ac:picMk id="3" creationId="{F3F6892D-0A1D-846B-9CAF-2F31EA06C621}"/>
          </ac:picMkLst>
        </pc:picChg>
        <pc:picChg chg="add mod">
          <ac:chgData name="Cooper Chou" userId="8bde3e9f-93d0-4b53-9296-d2f5add85f72" providerId="ADAL" clId="{CF8F7312-988A-478C-BD06-10B7A42F6C7D}" dt="2022-12-28T03:40:24.934" v="3726" actId="1076"/>
          <ac:picMkLst>
            <pc:docMk/>
            <pc:sldMk cId="1392824853" sldId="264"/>
            <ac:picMk id="5" creationId="{FDBAB6CB-4705-CF9D-B15D-98EBE34084A0}"/>
          </ac:picMkLst>
        </pc:picChg>
        <pc:picChg chg="add mod modCrop">
          <ac:chgData name="Cooper Chou" userId="8bde3e9f-93d0-4b53-9296-d2f5add85f72" providerId="ADAL" clId="{CF8F7312-988A-478C-BD06-10B7A42F6C7D}" dt="2022-12-28T03:40:31.466" v="3728" actId="1076"/>
          <ac:picMkLst>
            <pc:docMk/>
            <pc:sldMk cId="1392824853" sldId="264"/>
            <ac:picMk id="9" creationId="{C2C62A2B-2DA3-E061-C804-B389F6EF5962}"/>
          </ac:picMkLst>
        </pc:picChg>
      </pc:sldChg>
      <pc:sldChg chg="addSp delSp modSp add mod">
        <pc:chgData name="Cooper Chou" userId="8bde3e9f-93d0-4b53-9296-d2f5add85f72" providerId="ADAL" clId="{CF8F7312-988A-478C-BD06-10B7A42F6C7D}" dt="2022-12-28T08:42:34.341" v="7265" actId="1076"/>
        <pc:sldMkLst>
          <pc:docMk/>
          <pc:sldMk cId="2825090526" sldId="265"/>
        </pc:sldMkLst>
        <pc:spChg chg="add mod">
          <ac:chgData name="Cooper Chou" userId="8bde3e9f-93d0-4b53-9296-d2f5add85f72" providerId="ADAL" clId="{CF8F7312-988A-478C-BD06-10B7A42F6C7D}" dt="2022-12-28T03:03:42.178" v="3302" actId="20577"/>
          <ac:spMkLst>
            <pc:docMk/>
            <pc:sldMk cId="2825090526" sldId="265"/>
            <ac:spMk id="2" creationId="{AD35FD14-CACC-A6C5-3604-59FE9D1DDD36}"/>
          </ac:spMkLst>
        </pc:spChg>
        <pc:graphicFrameChg chg="add del mod modGraphic">
          <ac:chgData name="Cooper Chou" userId="8bde3e9f-93d0-4b53-9296-d2f5add85f72" providerId="ADAL" clId="{CF8F7312-988A-478C-BD06-10B7A42F6C7D}" dt="2022-12-28T03:09:35.191" v="3322" actId="478"/>
          <ac:graphicFrameMkLst>
            <pc:docMk/>
            <pc:sldMk cId="2825090526" sldId="265"/>
            <ac:graphicFrameMk id="3" creationId="{A4C0C871-BCE7-298A-ABB1-05F15184A646}"/>
          </ac:graphicFrameMkLst>
        </pc:graphicFrameChg>
        <pc:graphicFrameChg chg="add mod modGraphic">
          <ac:chgData name="Cooper Chou" userId="8bde3e9f-93d0-4b53-9296-d2f5add85f72" providerId="ADAL" clId="{CF8F7312-988A-478C-BD06-10B7A42F6C7D}" dt="2022-12-28T08:21:23.763" v="7162" actId="1076"/>
          <ac:graphicFrameMkLst>
            <pc:docMk/>
            <pc:sldMk cId="2825090526" sldId="265"/>
            <ac:graphicFrameMk id="4" creationId="{A6672E27-FCE3-371B-A501-3077FB8FF78A}"/>
          </ac:graphicFrameMkLst>
        </pc:graphicFrameChg>
        <pc:picChg chg="add mod modCrop">
          <ac:chgData name="Cooper Chou" userId="8bde3e9f-93d0-4b53-9296-d2f5add85f72" providerId="ADAL" clId="{CF8F7312-988A-478C-BD06-10B7A42F6C7D}" dt="2022-12-28T08:42:34.341" v="7265" actId="1076"/>
          <ac:picMkLst>
            <pc:docMk/>
            <pc:sldMk cId="2825090526" sldId="265"/>
            <ac:picMk id="5" creationId="{A8300E24-B4F4-4C33-09BD-FF6CB7E53820}"/>
          </ac:picMkLst>
        </pc:picChg>
        <pc:picChg chg="add mod modCrop">
          <ac:chgData name="Cooper Chou" userId="8bde3e9f-93d0-4b53-9296-d2f5add85f72" providerId="ADAL" clId="{CF8F7312-988A-478C-BD06-10B7A42F6C7D}" dt="2022-12-28T08:21:03.039" v="7155" actId="1076"/>
          <ac:picMkLst>
            <pc:docMk/>
            <pc:sldMk cId="2825090526" sldId="265"/>
            <ac:picMk id="6" creationId="{EBF25C11-4357-A518-5631-95A560AB0810}"/>
          </ac:picMkLst>
        </pc:picChg>
        <pc:picChg chg="add del mod">
          <ac:chgData name="Cooper Chou" userId="8bde3e9f-93d0-4b53-9296-d2f5add85f72" providerId="ADAL" clId="{CF8F7312-988A-478C-BD06-10B7A42F6C7D}" dt="2022-12-28T08:23:08.241" v="7171" actId="478"/>
          <ac:picMkLst>
            <pc:docMk/>
            <pc:sldMk cId="2825090526" sldId="265"/>
            <ac:picMk id="7" creationId="{34DE7E75-7A1C-3AD6-CA14-738CB0A09F6F}"/>
          </ac:picMkLst>
        </pc:picChg>
        <pc:picChg chg="add mod modCrop">
          <ac:chgData name="Cooper Chou" userId="8bde3e9f-93d0-4b53-9296-d2f5add85f72" providerId="ADAL" clId="{CF8F7312-988A-478C-BD06-10B7A42F6C7D}" dt="2022-12-28T08:20:59.865" v="7154" actId="1076"/>
          <ac:picMkLst>
            <pc:docMk/>
            <pc:sldMk cId="2825090526" sldId="265"/>
            <ac:picMk id="8" creationId="{6144D3F0-F408-644B-C10F-C1B713B3084C}"/>
          </ac:picMkLst>
        </pc:picChg>
        <pc:picChg chg="add mod">
          <ac:chgData name="Cooper Chou" userId="8bde3e9f-93d0-4b53-9296-d2f5add85f72" providerId="ADAL" clId="{CF8F7312-988A-478C-BD06-10B7A42F6C7D}" dt="2022-12-28T08:23:45.149" v="7177" actId="1076"/>
          <ac:picMkLst>
            <pc:docMk/>
            <pc:sldMk cId="2825090526" sldId="265"/>
            <ac:picMk id="1026" creationId="{D2FBC27D-4A48-4A28-24BC-D9B1C51B6DCD}"/>
          </ac:picMkLst>
        </pc:picChg>
        <pc:picChg chg="add del mod">
          <ac:chgData name="Cooper Chou" userId="8bde3e9f-93d0-4b53-9296-d2f5add85f72" providerId="ADAL" clId="{CF8F7312-988A-478C-BD06-10B7A42F6C7D}" dt="2022-12-28T03:32:27.180" v="3632" actId="478"/>
          <ac:picMkLst>
            <pc:docMk/>
            <pc:sldMk cId="2825090526" sldId="265"/>
            <ac:picMk id="1028" creationId="{211B5F6C-65A6-8E95-AB43-B122DBA781F8}"/>
          </ac:picMkLst>
        </pc:picChg>
        <pc:picChg chg="add mod">
          <ac:chgData name="Cooper Chou" userId="8bde3e9f-93d0-4b53-9296-d2f5add85f72" providerId="ADAL" clId="{CF8F7312-988A-478C-BD06-10B7A42F6C7D}" dt="2022-12-28T08:23:46.029" v="7178" actId="1076"/>
          <ac:picMkLst>
            <pc:docMk/>
            <pc:sldMk cId="2825090526" sldId="265"/>
            <ac:picMk id="1028" creationId="{3E9D2DB7-748B-CF2B-6F77-33FB0927FE15}"/>
          </ac:picMkLst>
        </pc:picChg>
        <pc:picChg chg="add mod">
          <ac:chgData name="Cooper Chou" userId="8bde3e9f-93d0-4b53-9296-d2f5add85f72" providerId="ADAL" clId="{CF8F7312-988A-478C-BD06-10B7A42F6C7D}" dt="2022-12-28T08:21:45.344" v="7167" actId="1076"/>
          <ac:picMkLst>
            <pc:docMk/>
            <pc:sldMk cId="2825090526" sldId="265"/>
            <ac:picMk id="1030" creationId="{B36F42EE-5F1F-A6D7-29DE-2035DC2985AB}"/>
          </ac:picMkLst>
        </pc:picChg>
        <pc:picChg chg="add mod">
          <ac:chgData name="Cooper Chou" userId="8bde3e9f-93d0-4b53-9296-d2f5add85f72" providerId="ADAL" clId="{CF8F7312-988A-478C-BD06-10B7A42F6C7D}" dt="2022-12-28T08:21:45.344" v="7167" actId="1076"/>
          <ac:picMkLst>
            <pc:docMk/>
            <pc:sldMk cId="2825090526" sldId="265"/>
            <ac:picMk id="1032" creationId="{A61D7EF2-C90B-E8E2-9D5F-DF126A9FD77E}"/>
          </ac:picMkLst>
        </pc:picChg>
        <pc:picChg chg="add mod">
          <ac:chgData name="Cooper Chou" userId="8bde3e9f-93d0-4b53-9296-d2f5add85f72" providerId="ADAL" clId="{CF8F7312-988A-478C-BD06-10B7A42F6C7D}" dt="2022-12-28T08:21:45.344" v="7167" actId="1076"/>
          <ac:picMkLst>
            <pc:docMk/>
            <pc:sldMk cId="2825090526" sldId="265"/>
            <ac:picMk id="1034" creationId="{F137FFA8-4665-D853-BD5F-E93F89B5E5C4}"/>
          </ac:picMkLst>
        </pc:picChg>
      </pc:sldChg>
      <pc:sldChg chg="addSp modSp add del mod">
        <pc:chgData name="Cooper Chou" userId="8bde3e9f-93d0-4b53-9296-d2f5add85f72" providerId="ADAL" clId="{CF8F7312-988A-478C-BD06-10B7A42F6C7D}" dt="2022-12-28T04:12:38.107" v="4419" actId="47"/>
        <pc:sldMkLst>
          <pc:docMk/>
          <pc:sldMk cId="2917858802" sldId="266"/>
        </pc:sldMkLst>
        <pc:spChg chg="add mod">
          <ac:chgData name="Cooper Chou" userId="8bde3e9f-93d0-4b53-9296-d2f5add85f72" providerId="ADAL" clId="{CF8F7312-988A-478C-BD06-10B7A42F6C7D}" dt="2022-12-28T03:39:10.118" v="3702" actId="207"/>
          <ac:spMkLst>
            <pc:docMk/>
            <pc:sldMk cId="2917858802" sldId="266"/>
            <ac:spMk id="2" creationId="{BE6B730E-6E55-105D-40AE-6C1266A37F32}"/>
          </ac:spMkLst>
        </pc:spChg>
      </pc:sldChg>
      <pc:sldChg chg="addSp modSp add mod">
        <pc:chgData name="Cooper Chou" userId="8bde3e9f-93d0-4b53-9296-d2f5add85f72" providerId="ADAL" clId="{CF8F7312-988A-478C-BD06-10B7A42F6C7D}" dt="2022-12-28T04:13:39.090" v="4461" actId="1076"/>
        <pc:sldMkLst>
          <pc:docMk/>
          <pc:sldMk cId="245484506" sldId="267"/>
        </pc:sldMkLst>
        <pc:spChg chg="add mod">
          <ac:chgData name="Cooper Chou" userId="8bde3e9f-93d0-4b53-9296-d2f5add85f72" providerId="ADAL" clId="{CF8F7312-988A-478C-BD06-10B7A42F6C7D}" dt="2022-12-28T03:44:07.370" v="3780" actId="20577"/>
          <ac:spMkLst>
            <pc:docMk/>
            <pc:sldMk cId="245484506" sldId="267"/>
            <ac:spMk id="2" creationId="{5403C3AE-E205-3B94-E6EB-5A6F49A8E0C9}"/>
          </ac:spMkLst>
        </pc:spChg>
        <pc:spChg chg="add mod">
          <ac:chgData name="Cooper Chou" userId="8bde3e9f-93d0-4b53-9296-d2f5add85f72" providerId="ADAL" clId="{CF8F7312-988A-478C-BD06-10B7A42F6C7D}" dt="2022-12-28T03:52:29.152" v="3834" actId="207"/>
          <ac:spMkLst>
            <pc:docMk/>
            <pc:sldMk cId="245484506" sldId="267"/>
            <ac:spMk id="7" creationId="{BCD25ACE-F454-A2E3-734C-BC28B4B3416B}"/>
          </ac:spMkLst>
        </pc:spChg>
        <pc:spChg chg="add mod">
          <ac:chgData name="Cooper Chou" userId="8bde3e9f-93d0-4b53-9296-d2f5add85f72" providerId="ADAL" clId="{CF8F7312-988A-478C-BD06-10B7A42F6C7D}" dt="2022-12-28T03:52:34.175" v="3836" actId="207"/>
          <ac:spMkLst>
            <pc:docMk/>
            <pc:sldMk cId="245484506" sldId="267"/>
            <ac:spMk id="8" creationId="{C897DBB1-5880-6C3E-5AA1-2031D2979638}"/>
          </ac:spMkLst>
        </pc:spChg>
        <pc:spChg chg="add mod">
          <ac:chgData name="Cooper Chou" userId="8bde3e9f-93d0-4b53-9296-d2f5add85f72" providerId="ADAL" clId="{CF8F7312-988A-478C-BD06-10B7A42F6C7D}" dt="2022-12-28T04:13:39.090" v="4461" actId="1076"/>
          <ac:spMkLst>
            <pc:docMk/>
            <pc:sldMk cId="245484506" sldId="267"/>
            <ac:spMk id="9" creationId="{32640E6F-7467-A5E5-CCF3-A81A68EFEF51}"/>
          </ac:spMkLst>
        </pc:spChg>
        <pc:picChg chg="add mod modCrop">
          <ac:chgData name="Cooper Chou" userId="8bde3e9f-93d0-4b53-9296-d2f5add85f72" providerId="ADAL" clId="{CF8F7312-988A-478C-BD06-10B7A42F6C7D}" dt="2022-12-28T03:44:02.273" v="3776" actId="1076"/>
          <ac:picMkLst>
            <pc:docMk/>
            <pc:sldMk cId="245484506" sldId="267"/>
            <ac:picMk id="4" creationId="{F6C4DE63-674D-6E64-60DC-16A201E354D3}"/>
          </ac:picMkLst>
        </pc:picChg>
        <pc:picChg chg="add mod modCrop">
          <ac:chgData name="Cooper Chou" userId="8bde3e9f-93d0-4b53-9296-d2f5add85f72" providerId="ADAL" clId="{CF8F7312-988A-478C-BD06-10B7A42F6C7D}" dt="2022-12-28T03:44:03.937" v="3777" actId="1076"/>
          <ac:picMkLst>
            <pc:docMk/>
            <pc:sldMk cId="245484506" sldId="267"/>
            <ac:picMk id="6" creationId="{117BA7E1-9D09-67F7-9675-4D32D52DEB4F}"/>
          </ac:picMkLst>
        </pc:picChg>
      </pc:sldChg>
      <pc:sldChg chg="addSp delSp modSp add mod ord">
        <pc:chgData name="Cooper Chou" userId="8bde3e9f-93d0-4b53-9296-d2f5add85f72" providerId="ADAL" clId="{CF8F7312-988A-478C-BD06-10B7A42F6C7D}" dt="2022-12-28T04:17:20.701" v="4594" actId="1076"/>
        <pc:sldMkLst>
          <pc:docMk/>
          <pc:sldMk cId="711533261" sldId="268"/>
        </pc:sldMkLst>
        <pc:spChg chg="add mod">
          <ac:chgData name="Cooper Chou" userId="8bde3e9f-93d0-4b53-9296-d2f5add85f72" providerId="ADAL" clId="{CF8F7312-988A-478C-BD06-10B7A42F6C7D}" dt="2022-12-28T04:12:33.559" v="4418" actId="5793"/>
          <ac:spMkLst>
            <pc:docMk/>
            <pc:sldMk cId="711533261" sldId="268"/>
            <ac:spMk id="2" creationId="{BE53A3E7-6455-DDE3-531A-96DD89D45CF5}"/>
          </ac:spMkLst>
        </pc:spChg>
        <pc:spChg chg="add mod">
          <ac:chgData name="Cooper Chou" userId="8bde3e9f-93d0-4b53-9296-d2f5add85f72" providerId="ADAL" clId="{CF8F7312-988A-478C-BD06-10B7A42F6C7D}" dt="2022-12-28T04:17:20.701" v="4594" actId="1076"/>
          <ac:spMkLst>
            <pc:docMk/>
            <pc:sldMk cId="711533261" sldId="268"/>
            <ac:spMk id="15" creationId="{95455399-D9B2-536D-6763-F8A70C296768}"/>
          </ac:spMkLst>
        </pc:spChg>
        <pc:spChg chg="add mod">
          <ac:chgData name="Cooper Chou" userId="8bde3e9f-93d0-4b53-9296-d2f5add85f72" providerId="ADAL" clId="{CF8F7312-988A-478C-BD06-10B7A42F6C7D}" dt="2022-12-28T04:10:12.978" v="4350" actId="207"/>
          <ac:spMkLst>
            <pc:docMk/>
            <pc:sldMk cId="711533261" sldId="268"/>
            <ac:spMk id="16" creationId="{3C8AABF8-CE67-9B40-9DA2-7A17639FCC2B}"/>
          </ac:spMkLst>
        </pc:spChg>
        <pc:spChg chg="add mod">
          <ac:chgData name="Cooper Chou" userId="8bde3e9f-93d0-4b53-9296-d2f5add85f72" providerId="ADAL" clId="{CF8F7312-988A-478C-BD06-10B7A42F6C7D}" dt="2022-12-28T04:10:53.703" v="4389" actId="1076"/>
          <ac:spMkLst>
            <pc:docMk/>
            <pc:sldMk cId="711533261" sldId="268"/>
            <ac:spMk id="17" creationId="{4D1F2012-E4C1-8E9D-AB76-82FAC27DDC7D}"/>
          </ac:spMkLst>
        </pc:spChg>
        <pc:spChg chg="add mod">
          <ac:chgData name="Cooper Chou" userId="8bde3e9f-93d0-4b53-9296-d2f5add85f72" providerId="ADAL" clId="{CF8F7312-988A-478C-BD06-10B7A42F6C7D}" dt="2022-12-28T04:17:17.044" v="4593" actId="1076"/>
          <ac:spMkLst>
            <pc:docMk/>
            <pc:sldMk cId="711533261" sldId="268"/>
            <ac:spMk id="18" creationId="{39C52B43-E3DD-B861-FFEB-8F7D17A5E776}"/>
          </ac:spMkLst>
        </pc:spChg>
        <pc:spChg chg="add mod">
          <ac:chgData name="Cooper Chou" userId="8bde3e9f-93d0-4b53-9296-d2f5add85f72" providerId="ADAL" clId="{CF8F7312-988A-478C-BD06-10B7A42F6C7D}" dt="2022-12-28T04:11:49.599" v="4402" actId="20577"/>
          <ac:spMkLst>
            <pc:docMk/>
            <pc:sldMk cId="711533261" sldId="268"/>
            <ac:spMk id="19" creationId="{DBF06FE4-3114-52C2-DD2B-B507EE2BB233}"/>
          </ac:spMkLst>
        </pc:spChg>
        <pc:picChg chg="add del mod modCrop">
          <ac:chgData name="Cooper Chou" userId="8bde3e9f-93d0-4b53-9296-d2f5add85f72" providerId="ADAL" clId="{CF8F7312-988A-478C-BD06-10B7A42F6C7D}" dt="2022-12-28T04:04:52.316" v="4101" actId="478"/>
          <ac:picMkLst>
            <pc:docMk/>
            <pc:sldMk cId="711533261" sldId="268"/>
            <ac:picMk id="4" creationId="{0B41B14B-00C2-FDEB-35CA-39B7B62BB1D1}"/>
          </ac:picMkLst>
        </pc:picChg>
        <pc:picChg chg="add mod modCrop">
          <ac:chgData name="Cooper Chou" userId="8bde3e9f-93d0-4b53-9296-d2f5add85f72" providerId="ADAL" clId="{CF8F7312-988A-478C-BD06-10B7A42F6C7D}" dt="2022-12-28T04:07:26.405" v="4239" actId="1076"/>
          <ac:picMkLst>
            <pc:docMk/>
            <pc:sldMk cId="711533261" sldId="268"/>
            <ac:picMk id="6" creationId="{46255807-886A-174B-37AB-11A96B1B7F8C}"/>
          </ac:picMkLst>
        </pc:picChg>
        <pc:picChg chg="add mod modCrop">
          <ac:chgData name="Cooper Chou" userId="8bde3e9f-93d0-4b53-9296-d2f5add85f72" providerId="ADAL" clId="{CF8F7312-988A-478C-BD06-10B7A42F6C7D}" dt="2022-12-28T04:17:13.831" v="4592" actId="1076"/>
          <ac:picMkLst>
            <pc:docMk/>
            <pc:sldMk cId="711533261" sldId="268"/>
            <ac:picMk id="8" creationId="{5CF6F0E2-6F40-C963-1927-A2C3599D60ED}"/>
          </ac:picMkLst>
        </pc:picChg>
        <pc:picChg chg="add mod modCrop">
          <ac:chgData name="Cooper Chou" userId="8bde3e9f-93d0-4b53-9296-d2f5add85f72" providerId="ADAL" clId="{CF8F7312-988A-478C-BD06-10B7A42F6C7D}" dt="2022-12-28T04:07:23.592" v="4237" actId="14100"/>
          <ac:picMkLst>
            <pc:docMk/>
            <pc:sldMk cId="711533261" sldId="268"/>
            <ac:picMk id="10" creationId="{C6223924-3AD0-42F1-D070-02B921F93DBB}"/>
          </ac:picMkLst>
        </pc:picChg>
        <pc:picChg chg="add mod modCrop">
          <ac:chgData name="Cooper Chou" userId="8bde3e9f-93d0-4b53-9296-d2f5add85f72" providerId="ADAL" clId="{CF8F7312-988A-478C-BD06-10B7A42F6C7D}" dt="2022-12-28T04:07:43.942" v="4246" actId="1076"/>
          <ac:picMkLst>
            <pc:docMk/>
            <pc:sldMk cId="711533261" sldId="268"/>
            <ac:picMk id="12" creationId="{14DDE294-EE32-940B-5C51-1B29353768D7}"/>
          </ac:picMkLst>
        </pc:picChg>
        <pc:picChg chg="add del mod modCrop">
          <ac:chgData name="Cooper Chou" userId="8bde3e9f-93d0-4b53-9296-d2f5add85f72" providerId="ADAL" clId="{CF8F7312-988A-478C-BD06-10B7A42F6C7D}" dt="2022-12-28T04:04:42.014" v="4099" actId="478"/>
          <ac:picMkLst>
            <pc:docMk/>
            <pc:sldMk cId="711533261" sldId="268"/>
            <ac:picMk id="14" creationId="{627570D7-CC28-567D-5082-6C51A3585921}"/>
          </ac:picMkLst>
        </pc:picChg>
      </pc:sldChg>
      <pc:sldChg chg="addSp modSp add mod ord">
        <pc:chgData name="Cooper Chou" userId="8bde3e9f-93d0-4b53-9296-d2f5add85f72" providerId="ADAL" clId="{CF8F7312-988A-478C-BD06-10B7A42F6C7D}" dt="2022-12-28T05:36:42.177" v="7120" actId="113"/>
        <pc:sldMkLst>
          <pc:docMk/>
          <pc:sldMk cId="3073502014" sldId="269"/>
        </pc:sldMkLst>
        <pc:spChg chg="add mod">
          <ac:chgData name="Cooper Chou" userId="8bde3e9f-93d0-4b53-9296-d2f5add85f72" providerId="ADAL" clId="{CF8F7312-988A-478C-BD06-10B7A42F6C7D}" dt="2022-12-28T04:14:18.053" v="4483" actId="20577"/>
          <ac:spMkLst>
            <pc:docMk/>
            <pc:sldMk cId="3073502014" sldId="269"/>
            <ac:spMk id="2" creationId="{764559DA-F075-0B9C-CB39-AD0147086EE3}"/>
          </ac:spMkLst>
        </pc:spChg>
        <pc:spChg chg="add mod">
          <ac:chgData name="Cooper Chou" userId="8bde3e9f-93d0-4b53-9296-d2f5add85f72" providerId="ADAL" clId="{CF8F7312-988A-478C-BD06-10B7A42F6C7D}" dt="2022-12-28T05:36:42.177" v="7120" actId="113"/>
          <ac:spMkLst>
            <pc:docMk/>
            <pc:sldMk cId="3073502014" sldId="269"/>
            <ac:spMk id="3" creationId="{B5C59F01-2438-5B15-FE57-96E37BCBD6A5}"/>
          </ac:spMkLst>
        </pc:spChg>
        <pc:picChg chg="add mod modCrop">
          <ac:chgData name="Cooper Chou" userId="8bde3e9f-93d0-4b53-9296-d2f5add85f72" providerId="ADAL" clId="{CF8F7312-988A-478C-BD06-10B7A42F6C7D}" dt="2022-12-28T04:16:31.205" v="4568" actId="1038"/>
          <ac:picMkLst>
            <pc:docMk/>
            <pc:sldMk cId="3073502014" sldId="269"/>
            <ac:picMk id="4" creationId="{4B726871-9AAA-B453-F38A-047567D55719}"/>
          </ac:picMkLst>
        </pc:picChg>
        <pc:picChg chg="add mod modCrop">
          <ac:chgData name="Cooper Chou" userId="8bde3e9f-93d0-4b53-9296-d2f5add85f72" providerId="ADAL" clId="{CF8F7312-988A-478C-BD06-10B7A42F6C7D}" dt="2022-12-28T04:16:26.962" v="4562" actId="1037"/>
          <ac:picMkLst>
            <pc:docMk/>
            <pc:sldMk cId="3073502014" sldId="269"/>
            <ac:picMk id="6" creationId="{01C7C374-585E-3E6F-38F8-921A3DF63DF4}"/>
          </ac:picMkLst>
        </pc:picChg>
        <pc:picChg chg="add mod modCrop">
          <ac:chgData name="Cooper Chou" userId="8bde3e9f-93d0-4b53-9296-d2f5add85f72" providerId="ADAL" clId="{CF8F7312-988A-478C-BD06-10B7A42F6C7D}" dt="2022-12-28T04:16:23.891" v="4543" actId="1037"/>
          <ac:picMkLst>
            <pc:docMk/>
            <pc:sldMk cId="3073502014" sldId="269"/>
            <ac:picMk id="8" creationId="{984B020B-A1FD-BCE2-8023-62BE4EFC3E8D}"/>
          </ac:picMkLst>
        </pc:picChg>
        <pc:picChg chg="add mod">
          <ac:chgData name="Cooper Chou" userId="8bde3e9f-93d0-4b53-9296-d2f5add85f72" providerId="ADAL" clId="{CF8F7312-988A-478C-BD06-10B7A42F6C7D}" dt="2022-12-28T04:15:42.062" v="4512" actId="571"/>
          <ac:picMkLst>
            <pc:docMk/>
            <pc:sldMk cId="3073502014" sldId="269"/>
            <ac:picMk id="9" creationId="{9703CB21-B4BA-F449-005E-976FC8429316}"/>
          </ac:picMkLst>
        </pc:picChg>
        <pc:picChg chg="add mod">
          <ac:chgData name="Cooper Chou" userId="8bde3e9f-93d0-4b53-9296-d2f5add85f72" providerId="ADAL" clId="{CF8F7312-988A-478C-BD06-10B7A42F6C7D}" dt="2022-12-28T04:15:42.062" v="4512" actId="571"/>
          <ac:picMkLst>
            <pc:docMk/>
            <pc:sldMk cId="3073502014" sldId="269"/>
            <ac:picMk id="10" creationId="{0A7D50B2-B8DA-620C-224A-6059F8BA2421}"/>
          </ac:picMkLst>
        </pc:picChg>
      </pc:sldChg>
      <pc:sldChg chg="addSp delSp modSp add mod setBg">
        <pc:chgData name="Cooper Chou" userId="8bde3e9f-93d0-4b53-9296-d2f5add85f72" providerId="ADAL" clId="{CF8F7312-988A-478C-BD06-10B7A42F6C7D}" dt="2022-12-28T03:01:04.906" v="3178"/>
        <pc:sldMkLst>
          <pc:docMk/>
          <pc:sldMk cId="1311260805" sldId="270"/>
        </pc:sldMkLst>
        <pc:spChg chg="mod">
          <ac:chgData name="Cooper Chou" userId="8bde3e9f-93d0-4b53-9296-d2f5add85f72" providerId="ADAL" clId="{CF8F7312-988A-478C-BD06-10B7A42F6C7D}" dt="2022-12-28T02:40:18.543" v="3100" actId="207"/>
          <ac:spMkLst>
            <pc:docMk/>
            <pc:sldMk cId="1311260805" sldId="270"/>
            <ac:spMk id="2" creationId="{2C65DD88-9437-4963-B1E2-A98993E51750}"/>
          </ac:spMkLst>
        </pc:spChg>
        <pc:spChg chg="mod">
          <ac:chgData name="Cooper Chou" userId="8bde3e9f-93d0-4b53-9296-d2f5add85f72" providerId="ADAL" clId="{CF8F7312-988A-478C-BD06-10B7A42F6C7D}" dt="2022-12-28T02:32:12.073" v="2918" actId="1076"/>
          <ac:spMkLst>
            <pc:docMk/>
            <pc:sldMk cId="1311260805" sldId="270"/>
            <ac:spMk id="3" creationId="{3F4F40ED-2F30-0022-557F-0876D53FC497}"/>
          </ac:spMkLst>
        </pc:spChg>
        <pc:picChg chg="del">
          <ac:chgData name="Cooper Chou" userId="8bde3e9f-93d0-4b53-9296-d2f5add85f72" providerId="ADAL" clId="{CF8F7312-988A-478C-BD06-10B7A42F6C7D}" dt="2022-12-28T02:10:41.102" v="2875" actId="478"/>
          <ac:picMkLst>
            <pc:docMk/>
            <pc:sldMk cId="1311260805" sldId="270"/>
            <ac:picMk id="5" creationId="{A31818BC-8A35-D87D-F0A8-A0A141930196}"/>
          </ac:picMkLst>
        </pc:picChg>
        <pc:picChg chg="add mod">
          <ac:chgData name="Cooper Chou" userId="8bde3e9f-93d0-4b53-9296-d2f5add85f72" providerId="ADAL" clId="{CF8F7312-988A-478C-BD06-10B7A42F6C7D}" dt="2022-12-28T02:32:15.795" v="2921" actId="1076"/>
          <ac:picMkLst>
            <pc:docMk/>
            <pc:sldMk cId="1311260805" sldId="270"/>
            <ac:picMk id="6" creationId="{6DA245B9-629C-DE8C-D56C-7472911257F8}"/>
          </ac:picMkLst>
        </pc:picChg>
        <pc:picChg chg="add del mod">
          <ac:chgData name="Cooper Chou" userId="8bde3e9f-93d0-4b53-9296-d2f5add85f72" providerId="ADAL" clId="{CF8F7312-988A-478C-BD06-10B7A42F6C7D}" dt="2022-12-28T02:14:11.893" v="2890" actId="478"/>
          <ac:picMkLst>
            <pc:docMk/>
            <pc:sldMk cId="1311260805" sldId="270"/>
            <ac:picMk id="8" creationId="{EE813963-0D1E-71BC-C963-096BE8AB6A4E}"/>
          </ac:picMkLst>
        </pc:picChg>
        <pc:picChg chg="add del">
          <ac:chgData name="Cooper Chou" userId="8bde3e9f-93d0-4b53-9296-d2f5add85f72" providerId="ADAL" clId="{CF8F7312-988A-478C-BD06-10B7A42F6C7D}" dt="2022-12-28T02:16:18.254" v="2894" actId="21"/>
          <ac:picMkLst>
            <pc:docMk/>
            <pc:sldMk cId="1311260805" sldId="270"/>
            <ac:picMk id="10" creationId="{9E589854-BD74-999B-DD33-008BC0F24273}"/>
          </ac:picMkLst>
        </pc:picChg>
        <pc:picChg chg="add del">
          <ac:chgData name="Cooper Chou" userId="8bde3e9f-93d0-4b53-9296-d2f5add85f72" providerId="ADAL" clId="{CF8F7312-988A-478C-BD06-10B7A42F6C7D}" dt="2022-12-28T02:16:11.532" v="2892" actId="478"/>
          <ac:picMkLst>
            <pc:docMk/>
            <pc:sldMk cId="1311260805" sldId="270"/>
            <ac:picMk id="12" creationId="{62426D7B-C56D-920F-F01F-743A09F1F791}"/>
          </ac:picMkLst>
        </pc:picChg>
        <pc:picChg chg="add del">
          <ac:chgData name="Cooper Chou" userId="8bde3e9f-93d0-4b53-9296-d2f5add85f72" providerId="ADAL" clId="{CF8F7312-988A-478C-BD06-10B7A42F6C7D}" dt="2022-12-28T02:16:18.254" v="2894" actId="21"/>
          <ac:picMkLst>
            <pc:docMk/>
            <pc:sldMk cId="1311260805" sldId="270"/>
            <ac:picMk id="14" creationId="{643AC017-900A-D5B4-23C5-346ED082DEA9}"/>
          </ac:picMkLst>
        </pc:picChg>
      </pc:sldChg>
      <pc:sldChg chg="add del">
        <pc:chgData name="Cooper Chou" userId="8bde3e9f-93d0-4b53-9296-d2f5add85f72" providerId="ADAL" clId="{CF8F7312-988A-478C-BD06-10B7A42F6C7D}" dt="2022-12-28T02:05:13.298" v="2411"/>
        <pc:sldMkLst>
          <pc:docMk/>
          <pc:sldMk cId="3317227148" sldId="271"/>
        </pc:sldMkLst>
      </pc:sldChg>
      <pc:sldChg chg="addSp delSp modSp add mod">
        <pc:chgData name="Cooper Chou" userId="8bde3e9f-93d0-4b53-9296-d2f5add85f72" providerId="ADAL" clId="{CF8F7312-988A-478C-BD06-10B7A42F6C7D}" dt="2022-12-28T03:02:21.979" v="3245" actId="1076"/>
        <pc:sldMkLst>
          <pc:docMk/>
          <pc:sldMk cId="3520646881" sldId="271"/>
        </pc:sldMkLst>
        <pc:spChg chg="del mod">
          <ac:chgData name="Cooper Chou" userId="8bde3e9f-93d0-4b53-9296-d2f5add85f72" providerId="ADAL" clId="{CF8F7312-988A-478C-BD06-10B7A42F6C7D}" dt="2022-12-28T02:42:20.134" v="3109" actId="478"/>
          <ac:spMkLst>
            <pc:docMk/>
            <pc:sldMk cId="3520646881" sldId="271"/>
            <ac:spMk id="6" creationId="{BE9CE72D-FC2E-E272-9BE8-F1C582E4775A}"/>
          </ac:spMkLst>
        </pc:spChg>
        <pc:spChg chg="mod">
          <ac:chgData name="Cooper Chou" userId="8bde3e9f-93d0-4b53-9296-d2f5add85f72" providerId="ADAL" clId="{CF8F7312-988A-478C-BD06-10B7A42F6C7D}" dt="2022-12-28T02:40:05.469" v="3096" actId="207"/>
          <ac:spMkLst>
            <pc:docMk/>
            <pc:sldMk cId="3520646881" sldId="271"/>
            <ac:spMk id="7" creationId="{36B074F2-C2AD-E703-1F47-B578A6F9482E}"/>
          </ac:spMkLst>
        </pc:spChg>
        <pc:spChg chg="add mod">
          <ac:chgData name="Cooper Chou" userId="8bde3e9f-93d0-4b53-9296-d2f5add85f72" providerId="ADAL" clId="{CF8F7312-988A-478C-BD06-10B7A42F6C7D}" dt="2022-12-28T03:02:21.979" v="3245" actId="1076"/>
          <ac:spMkLst>
            <pc:docMk/>
            <pc:sldMk cId="3520646881" sldId="271"/>
            <ac:spMk id="12" creationId="{74D33E27-D0F2-09CA-83F3-F1E7F554AD88}"/>
          </ac:spMkLst>
        </pc:spChg>
        <pc:spChg chg="add mod">
          <ac:chgData name="Cooper Chou" userId="8bde3e9f-93d0-4b53-9296-d2f5add85f72" providerId="ADAL" clId="{CF8F7312-988A-478C-BD06-10B7A42F6C7D}" dt="2022-12-28T03:02:19.799" v="3244" actId="1076"/>
          <ac:spMkLst>
            <pc:docMk/>
            <pc:sldMk cId="3520646881" sldId="271"/>
            <ac:spMk id="13" creationId="{1047FF6D-AF6B-D8A2-6E29-642FD9CC1C27}"/>
          </ac:spMkLst>
        </pc:spChg>
        <pc:spChg chg="add mod">
          <ac:chgData name="Cooper Chou" userId="8bde3e9f-93d0-4b53-9296-d2f5add85f72" providerId="ADAL" clId="{CF8F7312-988A-478C-BD06-10B7A42F6C7D}" dt="2022-12-28T03:02:14.693" v="3243" actId="571"/>
          <ac:spMkLst>
            <pc:docMk/>
            <pc:sldMk cId="3520646881" sldId="271"/>
            <ac:spMk id="14" creationId="{CE4EE14D-BDA4-E07F-895E-A7496A0E4CAC}"/>
          </ac:spMkLst>
        </pc:spChg>
        <pc:picChg chg="del">
          <ac:chgData name="Cooper Chou" userId="8bde3e9f-93d0-4b53-9296-d2f5add85f72" providerId="ADAL" clId="{CF8F7312-988A-478C-BD06-10B7A42F6C7D}" dt="2022-12-28T02:34:00.113" v="2949" actId="478"/>
          <ac:picMkLst>
            <pc:docMk/>
            <pc:sldMk cId="3520646881" sldId="271"/>
            <ac:picMk id="3" creationId="{F3F6892D-0A1D-846B-9CAF-2F31EA06C621}"/>
          </ac:picMkLst>
        </pc:picChg>
        <pc:picChg chg="add del mod">
          <ac:chgData name="Cooper Chou" userId="8bde3e9f-93d0-4b53-9296-d2f5add85f72" providerId="ADAL" clId="{CF8F7312-988A-478C-BD06-10B7A42F6C7D}" dt="2022-12-28T02:37:42.005" v="2954" actId="478"/>
          <ac:picMkLst>
            <pc:docMk/>
            <pc:sldMk cId="3520646881" sldId="271"/>
            <ac:picMk id="4" creationId="{60E9E0FF-FE05-389E-33D0-2E6ACCADAD28}"/>
          </ac:picMkLst>
        </pc:picChg>
        <pc:picChg chg="del">
          <ac:chgData name="Cooper Chou" userId="8bde3e9f-93d0-4b53-9296-d2f5add85f72" providerId="ADAL" clId="{CF8F7312-988A-478C-BD06-10B7A42F6C7D}" dt="2022-12-28T02:34:00.113" v="2949" actId="478"/>
          <ac:picMkLst>
            <pc:docMk/>
            <pc:sldMk cId="3520646881" sldId="271"/>
            <ac:picMk id="5" creationId="{FDBAB6CB-4705-CF9D-B15D-98EBE34084A0}"/>
          </ac:picMkLst>
        </pc:picChg>
        <pc:picChg chg="add mod">
          <ac:chgData name="Cooper Chou" userId="8bde3e9f-93d0-4b53-9296-d2f5add85f72" providerId="ADAL" clId="{CF8F7312-988A-478C-BD06-10B7A42F6C7D}" dt="2022-12-28T03:01:30.534" v="3185" actId="1076"/>
          <ac:picMkLst>
            <pc:docMk/>
            <pc:sldMk cId="3520646881" sldId="271"/>
            <ac:picMk id="9" creationId="{10C53242-43D1-1FA3-3B97-B676EA67EB11}"/>
          </ac:picMkLst>
        </pc:picChg>
        <pc:picChg chg="add mod">
          <ac:chgData name="Cooper Chou" userId="8bde3e9f-93d0-4b53-9296-d2f5add85f72" providerId="ADAL" clId="{CF8F7312-988A-478C-BD06-10B7A42F6C7D}" dt="2022-12-28T03:01:31.749" v="3186" actId="1076"/>
          <ac:picMkLst>
            <pc:docMk/>
            <pc:sldMk cId="3520646881" sldId="271"/>
            <ac:picMk id="11" creationId="{D2CED4DA-8BA5-733E-F61E-86F4870C9527}"/>
          </ac:picMkLst>
        </pc:picChg>
      </pc:sldChg>
      <pc:sldChg chg="addSp modSp add mod">
        <pc:chgData name="Cooper Chou" userId="8bde3e9f-93d0-4b53-9296-d2f5add85f72" providerId="ADAL" clId="{CF8F7312-988A-478C-BD06-10B7A42F6C7D}" dt="2022-12-28T03:30:57.056" v="3631" actId="207"/>
        <pc:sldMkLst>
          <pc:docMk/>
          <pc:sldMk cId="3211763045" sldId="272"/>
        </pc:sldMkLst>
        <pc:spChg chg="add mod">
          <ac:chgData name="Cooper Chou" userId="8bde3e9f-93d0-4b53-9296-d2f5add85f72" providerId="ADAL" clId="{CF8F7312-988A-478C-BD06-10B7A42F6C7D}" dt="2022-12-28T03:30:57.056" v="3631" actId="207"/>
          <ac:spMkLst>
            <pc:docMk/>
            <pc:sldMk cId="3211763045" sldId="272"/>
            <ac:spMk id="3" creationId="{85993C31-A4FD-BE1D-FE77-020FE36432A2}"/>
          </ac:spMkLst>
        </pc:spChg>
        <pc:picChg chg="add mod">
          <ac:chgData name="Cooper Chou" userId="8bde3e9f-93d0-4b53-9296-d2f5add85f72" providerId="ADAL" clId="{CF8F7312-988A-478C-BD06-10B7A42F6C7D}" dt="2022-12-28T03:30:11.351" v="3581" actId="1076"/>
          <ac:picMkLst>
            <pc:docMk/>
            <pc:sldMk cId="3211763045" sldId="272"/>
            <ac:picMk id="2" creationId="{2F8C6B54-256A-9A21-97F3-69BB700D8B5E}"/>
          </ac:picMkLst>
        </pc:picChg>
      </pc:sldChg>
      <pc:sldChg chg="addSp modSp add mod">
        <pc:chgData name="Cooper Chou" userId="8bde3e9f-93d0-4b53-9296-d2f5add85f72" providerId="ADAL" clId="{CF8F7312-988A-478C-BD06-10B7A42F6C7D}" dt="2022-12-28T08:25:07.654" v="7223" actId="1076"/>
        <pc:sldMkLst>
          <pc:docMk/>
          <pc:sldMk cId="4202924599" sldId="273"/>
        </pc:sldMkLst>
        <pc:spChg chg="add mod">
          <ac:chgData name="Cooper Chou" userId="8bde3e9f-93d0-4b53-9296-d2f5add85f72" providerId="ADAL" clId="{CF8F7312-988A-478C-BD06-10B7A42F6C7D}" dt="2022-12-28T08:24:49.855" v="7187" actId="1076"/>
          <ac:spMkLst>
            <pc:docMk/>
            <pc:sldMk cId="4202924599" sldId="273"/>
            <ac:spMk id="2" creationId="{2622F264-0B11-664A-4131-686417C9DB8B}"/>
          </ac:spMkLst>
        </pc:spChg>
        <pc:spChg chg="add mod">
          <ac:chgData name="Cooper Chou" userId="8bde3e9f-93d0-4b53-9296-d2f5add85f72" providerId="ADAL" clId="{CF8F7312-988A-478C-BD06-10B7A42F6C7D}" dt="2022-12-28T04:24:15.246" v="4832" actId="207"/>
          <ac:spMkLst>
            <pc:docMk/>
            <pc:sldMk cId="4202924599" sldId="273"/>
            <ac:spMk id="3" creationId="{2B84FE25-2C6F-E519-CA57-2DE89DF2215A}"/>
          </ac:spMkLst>
        </pc:spChg>
        <pc:spChg chg="add mod">
          <ac:chgData name="Cooper Chou" userId="8bde3e9f-93d0-4b53-9296-d2f5add85f72" providerId="ADAL" clId="{CF8F7312-988A-478C-BD06-10B7A42F6C7D}" dt="2022-12-28T04:25:21.634" v="5001" actId="20577"/>
          <ac:spMkLst>
            <pc:docMk/>
            <pc:sldMk cId="4202924599" sldId="273"/>
            <ac:spMk id="4" creationId="{F948052D-9C38-C78F-38D8-F12A6E35E547}"/>
          </ac:spMkLst>
        </pc:spChg>
        <pc:spChg chg="add mod">
          <ac:chgData name="Cooper Chou" userId="8bde3e9f-93d0-4b53-9296-d2f5add85f72" providerId="ADAL" clId="{CF8F7312-988A-478C-BD06-10B7A42F6C7D}" dt="2022-12-28T08:25:07.654" v="7223" actId="1076"/>
          <ac:spMkLst>
            <pc:docMk/>
            <pc:sldMk cId="4202924599" sldId="273"/>
            <ac:spMk id="5" creationId="{C59082AA-F66D-6D87-FBFB-452785992F54}"/>
          </ac:spMkLst>
        </pc:spChg>
        <pc:picChg chg="add mod modCrop">
          <ac:chgData name="Cooper Chou" userId="8bde3e9f-93d0-4b53-9296-d2f5add85f72" providerId="ADAL" clId="{CF8F7312-988A-478C-BD06-10B7A42F6C7D}" dt="2022-12-28T08:24:38.612" v="7186" actId="1076"/>
          <ac:picMkLst>
            <pc:docMk/>
            <pc:sldMk cId="4202924599" sldId="273"/>
            <ac:picMk id="7" creationId="{21C3521C-1A8D-58C6-56BE-5963B0104A71}"/>
          </ac:picMkLst>
        </pc:picChg>
      </pc:sldChg>
      <pc:sldChg chg="addSp delSp modSp add mod ord">
        <pc:chgData name="Cooper Chou" userId="8bde3e9f-93d0-4b53-9296-d2f5add85f72" providerId="ADAL" clId="{CF8F7312-988A-478C-BD06-10B7A42F6C7D}" dt="2022-12-28T04:52:42.661" v="5861" actId="1076"/>
        <pc:sldMkLst>
          <pc:docMk/>
          <pc:sldMk cId="1981173701" sldId="274"/>
        </pc:sldMkLst>
        <pc:spChg chg="add mod">
          <ac:chgData name="Cooper Chou" userId="8bde3e9f-93d0-4b53-9296-d2f5add85f72" providerId="ADAL" clId="{CF8F7312-988A-478C-BD06-10B7A42F6C7D}" dt="2022-12-28T04:28:00.987" v="5193" actId="20577"/>
          <ac:spMkLst>
            <pc:docMk/>
            <pc:sldMk cId="1981173701" sldId="274"/>
            <ac:spMk id="2" creationId="{77D965A3-D463-BCA0-0FBD-3DA06F20C143}"/>
          </ac:spMkLst>
        </pc:spChg>
        <pc:spChg chg="add mod">
          <ac:chgData name="Cooper Chou" userId="8bde3e9f-93d0-4b53-9296-d2f5add85f72" providerId="ADAL" clId="{CF8F7312-988A-478C-BD06-10B7A42F6C7D}" dt="2022-12-28T04:51:09.312" v="5787" actId="207"/>
          <ac:spMkLst>
            <pc:docMk/>
            <pc:sldMk cId="1981173701" sldId="274"/>
            <ac:spMk id="17" creationId="{F57C63C1-695F-A2E1-5D65-19CE9DFE32BA}"/>
          </ac:spMkLst>
        </pc:spChg>
        <pc:spChg chg="add mod">
          <ac:chgData name="Cooper Chou" userId="8bde3e9f-93d0-4b53-9296-d2f5add85f72" providerId="ADAL" clId="{CF8F7312-988A-478C-BD06-10B7A42F6C7D}" dt="2022-12-28T04:50:59.067" v="5786" actId="207"/>
          <ac:spMkLst>
            <pc:docMk/>
            <pc:sldMk cId="1981173701" sldId="274"/>
            <ac:spMk id="18" creationId="{F12D50A9-5A76-E39B-37A4-2BAD64B418C8}"/>
          </ac:spMkLst>
        </pc:spChg>
        <pc:spChg chg="add mod">
          <ac:chgData name="Cooper Chou" userId="8bde3e9f-93d0-4b53-9296-d2f5add85f72" providerId="ADAL" clId="{CF8F7312-988A-478C-BD06-10B7A42F6C7D}" dt="2022-12-28T04:52:42.661" v="5861" actId="1076"/>
          <ac:spMkLst>
            <pc:docMk/>
            <pc:sldMk cId="1981173701" sldId="274"/>
            <ac:spMk id="19" creationId="{C2024408-1411-1E14-A0E4-AB21786B0815}"/>
          </ac:spMkLst>
        </pc:spChg>
        <pc:picChg chg="add mod modCrop">
          <ac:chgData name="Cooper Chou" userId="8bde3e9f-93d0-4b53-9296-d2f5add85f72" providerId="ADAL" clId="{CF8F7312-988A-478C-BD06-10B7A42F6C7D}" dt="2022-12-28T04:41:36.922" v="5484" actId="1076"/>
          <ac:picMkLst>
            <pc:docMk/>
            <pc:sldMk cId="1981173701" sldId="274"/>
            <ac:picMk id="4" creationId="{E9E65B6F-BE1E-6757-DF86-0B5D637F6220}"/>
          </ac:picMkLst>
        </pc:picChg>
        <pc:picChg chg="add del mod modCrop">
          <ac:chgData name="Cooper Chou" userId="8bde3e9f-93d0-4b53-9296-d2f5add85f72" providerId="ADAL" clId="{CF8F7312-988A-478C-BD06-10B7A42F6C7D}" dt="2022-12-28T04:41:25.712" v="5479" actId="21"/>
          <ac:picMkLst>
            <pc:docMk/>
            <pc:sldMk cId="1981173701" sldId="274"/>
            <ac:picMk id="6" creationId="{87164B81-B5B2-8B10-E067-A7325675EE82}"/>
          </ac:picMkLst>
        </pc:picChg>
        <pc:picChg chg="add del mod modCrop">
          <ac:chgData name="Cooper Chou" userId="8bde3e9f-93d0-4b53-9296-d2f5add85f72" providerId="ADAL" clId="{CF8F7312-988A-478C-BD06-10B7A42F6C7D}" dt="2022-12-28T04:37:52.706" v="5243" actId="21"/>
          <ac:picMkLst>
            <pc:docMk/>
            <pc:sldMk cId="1981173701" sldId="274"/>
            <ac:picMk id="8" creationId="{C55BD9FB-FA3E-D1D1-8619-03BD0708F7C8}"/>
          </ac:picMkLst>
        </pc:picChg>
        <pc:picChg chg="add mod modCrop">
          <ac:chgData name="Cooper Chou" userId="8bde3e9f-93d0-4b53-9296-d2f5add85f72" providerId="ADAL" clId="{CF8F7312-988A-478C-BD06-10B7A42F6C7D}" dt="2022-12-28T04:41:34.142" v="5483" actId="1076"/>
          <ac:picMkLst>
            <pc:docMk/>
            <pc:sldMk cId="1981173701" sldId="274"/>
            <ac:picMk id="10" creationId="{4E1CC0DE-3857-FE62-92E7-F463C186FB91}"/>
          </ac:picMkLst>
        </pc:picChg>
        <pc:picChg chg="add del mod modCrop">
          <ac:chgData name="Cooper Chou" userId="8bde3e9f-93d0-4b53-9296-d2f5add85f72" providerId="ADAL" clId="{CF8F7312-988A-478C-BD06-10B7A42F6C7D}" dt="2022-12-28T04:38:51.736" v="5254" actId="478"/>
          <ac:picMkLst>
            <pc:docMk/>
            <pc:sldMk cId="1981173701" sldId="274"/>
            <ac:picMk id="12" creationId="{7049A3BF-0B49-5249-26C0-FB7F11B2B4BD}"/>
          </ac:picMkLst>
        </pc:picChg>
        <pc:picChg chg="add del mod">
          <ac:chgData name="Cooper Chou" userId="8bde3e9f-93d0-4b53-9296-d2f5add85f72" providerId="ADAL" clId="{CF8F7312-988A-478C-BD06-10B7A42F6C7D}" dt="2022-12-28T04:37:52.706" v="5243" actId="21"/>
          <ac:picMkLst>
            <pc:docMk/>
            <pc:sldMk cId="1981173701" sldId="274"/>
            <ac:picMk id="14" creationId="{4C075239-F6CD-1925-7230-9B91D8AAE88A}"/>
          </ac:picMkLst>
        </pc:picChg>
        <pc:picChg chg="add del mod modCrop">
          <ac:chgData name="Cooper Chou" userId="8bde3e9f-93d0-4b53-9296-d2f5add85f72" providerId="ADAL" clId="{CF8F7312-988A-478C-BD06-10B7A42F6C7D}" dt="2022-12-28T04:38:15.793" v="5249" actId="21"/>
          <ac:picMkLst>
            <pc:docMk/>
            <pc:sldMk cId="1981173701" sldId="274"/>
            <ac:picMk id="16" creationId="{979DDA98-32FF-6369-16BA-82FF79AC8037}"/>
          </ac:picMkLst>
        </pc:picChg>
      </pc:sldChg>
      <pc:sldChg chg="addSp delSp modSp add mod ord delAnim modAnim">
        <pc:chgData name="Cooper Chou" userId="8bde3e9f-93d0-4b53-9296-d2f5add85f72" providerId="ADAL" clId="{CF8F7312-988A-478C-BD06-10B7A42F6C7D}" dt="2022-12-28T05:10:12.505" v="6105" actId="1076"/>
        <pc:sldMkLst>
          <pc:docMk/>
          <pc:sldMk cId="3926664626" sldId="275"/>
        </pc:sldMkLst>
        <pc:spChg chg="add mod">
          <ac:chgData name="Cooper Chou" userId="8bde3e9f-93d0-4b53-9296-d2f5add85f72" providerId="ADAL" clId="{CF8F7312-988A-478C-BD06-10B7A42F6C7D}" dt="2022-12-28T05:09:09.422" v="5949"/>
          <ac:spMkLst>
            <pc:docMk/>
            <pc:sldMk cId="3926664626" sldId="275"/>
            <ac:spMk id="5" creationId="{E9D92A5C-7C09-F82C-71F6-2EB486FF3B15}"/>
          </ac:spMkLst>
        </pc:spChg>
        <pc:spChg chg="add mod">
          <ac:chgData name="Cooper Chou" userId="8bde3e9f-93d0-4b53-9296-d2f5add85f72" providerId="ADAL" clId="{CF8F7312-988A-478C-BD06-10B7A42F6C7D}" dt="2022-12-28T05:10:12.505" v="6105" actId="1076"/>
          <ac:spMkLst>
            <pc:docMk/>
            <pc:sldMk cId="3926664626" sldId="275"/>
            <ac:spMk id="6" creationId="{AD300DAA-A654-0F17-9CA5-E4AAC0643983}"/>
          </ac:spMkLst>
        </pc:spChg>
        <pc:picChg chg="add del mod">
          <ac:chgData name="Cooper Chou" userId="8bde3e9f-93d0-4b53-9296-d2f5add85f72" providerId="ADAL" clId="{CF8F7312-988A-478C-BD06-10B7A42F6C7D}" dt="2022-12-28T05:06:50.998" v="5934" actId="478"/>
          <ac:picMkLst>
            <pc:docMk/>
            <pc:sldMk cId="3926664626" sldId="275"/>
            <ac:picMk id="2" creationId="{BA4CE784-59BA-C0C4-EDB6-68446E7A9A71}"/>
          </ac:picMkLst>
        </pc:picChg>
        <pc:picChg chg="add del mod">
          <ac:chgData name="Cooper Chou" userId="8bde3e9f-93d0-4b53-9296-d2f5add85f72" providerId="ADAL" clId="{CF8F7312-988A-478C-BD06-10B7A42F6C7D}" dt="2022-12-28T05:07:30.524" v="5940" actId="478"/>
          <ac:picMkLst>
            <pc:docMk/>
            <pc:sldMk cId="3926664626" sldId="275"/>
            <ac:picMk id="3" creationId="{269BDD65-F56D-E5EC-87FB-85350FE86A84}"/>
          </ac:picMkLst>
        </pc:picChg>
        <pc:picChg chg="add mod">
          <ac:chgData name="Cooper Chou" userId="8bde3e9f-93d0-4b53-9296-d2f5add85f72" providerId="ADAL" clId="{CF8F7312-988A-478C-BD06-10B7A42F6C7D}" dt="2022-12-28T05:09:13.130" v="5950" actId="1076"/>
          <ac:picMkLst>
            <pc:docMk/>
            <pc:sldMk cId="3926664626" sldId="275"/>
            <ac:picMk id="4" creationId="{CA804894-4D1F-C2C4-8739-8914CB44240F}"/>
          </ac:picMkLst>
        </pc:picChg>
      </pc:sldChg>
      <pc:sldChg chg="addSp delSp modSp add mod ord">
        <pc:chgData name="Cooper Chou" userId="8bde3e9f-93d0-4b53-9296-d2f5add85f72" providerId="ADAL" clId="{CF8F7312-988A-478C-BD06-10B7A42F6C7D}" dt="2022-12-28T04:53:59.166" v="5926" actId="1076"/>
        <pc:sldMkLst>
          <pc:docMk/>
          <pc:sldMk cId="3712128987" sldId="276"/>
        </pc:sldMkLst>
        <pc:spChg chg="add mod">
          <ac:chgData name="Cooper Chou" userId="8bde3e9f-93d0-4b53-9296-d2f5add85f72" providerId="ADAL" clId="{CF8F7312-988A-478C-BD06-10B7A42F6C7D}" dt="2022-12-28T04:47:38.768" v="5654"/>
          <ac:spMkLst>
            <pc:docMk/>
            <pc:sldMk cId="3712128987" sldId="276"/>
            <ac:spMk id="5" creationId="{A5B686CB-CF6F-36FF-03B2-DD34629ED925}"/>
          </ac:spMkLst>
        </pc:spChg>
        <pc:spChg chg="add del mod">
          <ac:chgData name="Cooper Chou" userId="8bde3e9f-93d0-4b53-9296-d2f5add85f72" providerId="ADAL" clId="{CF8F7312-988A-478C-BD06-10B7A42F6C7D}" dt="2022-12-28T04:48:15.351" v="5664"/>
          <ac:spMkLst>
            <pc:docMk/>
            <pc:sldMk cId="3712128987" sldId="276"/>
            <ac:spMk id="6" creationId="{92FB183F-B360-E6BA-00F8-E600504233DE}"/>
          </ac:spMkLst>
        </pc:spChg>
        <pc:spChg chg="add mod">
          <ac:chgData name="Cooper Chou" userId="8bde3e9f-93d0-4b53-9296-d2f5add85f72" providerId="ADAL" clId="{CF8F7312-988A-478C-BD06-10B7A42F6C7D}" dt="2022-12-28T04:53:23.573" v="5900" actId="1076"/>
          <ac:spMkLst>
            <pc:docMk/>
            <pc:sldMk cId="3712128987" sldId="276"/>
            <ac:spMk id="7" creationId="{56590207-9757-81DA-76EE-76AA21111DEB}"/>
          </ac:spMkLst>
        </pc:spChg>
        <pc:spChg chg="add mod">
          <ac:chgData name="Cooper Chou" userId="8bde3e9f-93d0-4b53-9296-d2f5add85f72" providerId="ADAL" clId="{CF8F7312-988A-478C-BD06-10B7A42F6C7D}" dt="2022-12-28T04:53:59.166" v="5926" actId="1076"/>
          <ac:spMkLst>
            <pc:docMk/>
            <pc:sldMk cId="3712128987" sldId="276"/>
            <ac:spMk id="8" creationId="{62350681-D941-452B-E1C6-F923B07E933A}"/>
          </ac:spMkLst>
        </pc:spChg>
        <pc:spChg chg="add mod">
          <ac:chgData name="Cooper Chou" userId="8bde3e9f-93d0-4b53-9296-d2f5add85f72" providerId="ADAL" clId="{CF8F7312-988A-478C-BD06-10B7A42F6C7D}" dt="2022-12-28T04:53:27.061" v="5901" actId="1076"/>
          <ac:spMkLst>
            <pc:docMk/>
            <pc:sldMk cId="3712128987" sldId="276"/>
            <ac:spMk id="9" creationId="{F0E205C2-E655-DDCA-6DBC-1F97A5A2A335}"/>
          </ac:spMkLst>
        </pc:spChg>
        <pc:spChg chg="add mod">
          <ac:chgData name="Cooper Chou" userId="8bde3e9f-93d0-4b53-9296-d2f5add85f72" providerId="ADAL" clId="{CF8F7312-988A-478C-BD06-10B7A42F6C7D}" dt="2022-12-28T04:53:18.566" v="5899" actId="571"/>
          <ac:spMkLst>
            <pc:docMk/>
            <pc:sldMk cId="3712128987" sldId="276"/>
            <ac:spMk id="12" creationId="{A1E75EA3-1EE9-4693-E125-6B368B668C14}"/>
          </ac:spMkLst>
        </pc:spChg>
        <pc:picChg chg="add del mod">
          <ac:chgData name="Cooper Chou" userId="8bde3e9f-93d0-4b53-9296-d2f5add85f72" providerId="ADAL" clId="{CF8F7312-988A-478C-BD06-10B7A42F6C7D}" dt="2022-12-28T04:45:43.920" v="5491" actId="21"/>
          <ac:picMkLst>
            <pc:docMk/>
            <pc:sldMk cId="3712128987" sldId="276"/>
            <ac:picMk id="2" creationId="{6E76667C-28F5-CC07-DAA8-8518D16E39D2}"/>
          </ac:picMkLst>
        </pc:picChg>
        <pc:picChg chg="add mod modCrop">
          <ac:chgData name="Cooper Chou" userId="8bde3e9f-93d0-4b53-9296-d2f5add85f72" providerId="ADAL" clId="{CF8F7312-988A-478C-BD06-10B7A42F6C7D}" dt="2022-12-28T04:53:23.573" v="5900" actId="1076"/>
          <ac:picMkLst>
            <pc:docMk/>
            <pc:sldMk cId="3712128987" sldId="276"/>
            <ac:picMk id="3" creationId="{6580674F-E78F-8E4B-6076-C4007ECF35F0}"/>
          </ac:picMkLst>
        </pc:picChg>
        <pc:picChg chg="add mod">
          <ac:chgData name="Cooper Chou" userId="8bde3e9f-93d0-4b53-9296-d2f5add85f72" providerId="ADAL" clId="{CF8F7312-988A-478C-BD06-10B7A42F6C7D}" dt="2022-12-28T04:53:23.573" v="5900" actId="1076"/>
          <ac:picMkLst>
            <pc:docMk/>
            <pc:sldMk cId="3712128987" sldId="276"/>
            <ac:picMk id="4" creationId="{117CFCBA-AEF4-ABD7-9C9B-E201D7BFAB7B}"/>
          </ac:picMkLst>
        </pc:picChg>
        <pc:picChg chg="add mod">
          <ac:chgData name="Cooper Chou" userId="8bde3e9f-93d0-4b53-9296-d2f5add85f72" providerId="ADAL" clId="{CF8F7312-988A-478C-BD06-10B7A42F6C7D}" dt="2022-12-28T04:53:18.566" v="5899" actId="571"/>
          <ac:picMkLst>
            <pc:docMk/>
            <pc:sldMk cId="3712128987" sldId="276"/>
            <ac:picMk id="10" creationId="{FEF96264-7756-5049-4481-DD876AA6712C}"/>
          </ac:picMkLst>
        </pc:picChg>
        <pc:picChg chg="add mod">
          <ac:chgData name="Cooper Chou" userId="8bde3e9f-93d0-4b53-9296-d2f5add85f72" providerId="ADAL" clId="{CF8F7312-988A-478C-BD06-10B7A42F6C7D}" dt="2022-12-28T04:53:18.566" v="5899" actId="571"/>
          <ac:picMkLst>
            <pc:docMk/>
            <pc:sldMk cId="3712128987" sldId="276"/>
            <ac:picMk id="11" creationId="{51C634A2-77F0-E018-F268-0432A13C79AE}"/>
          </ac:picMkLst>
        </pc:picChg>
      </pc:sldChg>
      <pc:sldChg chg="addSp delSp modSp add mod ord">
        <pc:chgData name="Cooper Chou" userId="8bde3e9f-93d0-4b53-9296-d2f5add85f72" providerId="ADAL" clId="{CF8F7312-988A-478C-BD06-10B7A42F6C7D}" dt="2022-12-28T04:52:50.231" v="5862"/>
        <pc:sldMkLst>
          <pc:docMk/>
          <pc:sldMk cId="4119466269" sldId="277"/>
        </pc:sldMkLst>
        <pc:spChg chg="add mod">
          <ac:chgData name="Cooper Chou" userId="8bde3e9f-93d0-4b53-9296-d2f5add85f72" providerId="ADAL" clId="{CF8F7312-988A-478C-BD06-10B7A42F6C7D}" dt="2022-12-28T04:45:55.025" v="5496"/>
          <ac:spMkLst>
            <pc:docMk/>
            <pc:sldMk cId="4119466269" sldId="277"/>
            <ac:spMk id="4" creationId="{EAC0BEAA-5AB3-0794-6238-06C459C9F3C3}"/>
          </ac:spMkLst>
        </pc:spChg>
        <pc:spChg chg="add mod">
          <ac:chgData name="Cooper Chou" userId="8bde3e9f-93d0-4b53-9296-d2f5add85f72" providerId="ADAL" clId="{CF8F7312-988A-478C-BD06-10B7A42F6C7D}" dt="2022-12-28T04:50:40.474" v="5785" actId="207"/>
          <ac:spMkLst>
            <pc:docMk/>
            <pc:sldMk cId="4119466269" sldId="277"/>
            <ac:spMk id="5" creationId="{50F769C3-41E9-072E-1C1A-F5C0FC850E1F}"/>
          </ac:spMkLst>
        </pc:spChg>
        <pc:spChg chg="add mod">
          <ac:chgData name="Cooper Chou" userId="8bde3e9f-93d0-4b53-9296-d2f5add85f72" providerId="ADAL" clId="{CF8F7312-988A-478C-BD06-10B7A42F6C7D}" dt="2022-12-28T04:47:30.758" v="5652" actId="1076"/>
          <ac:spMkLst>
            <pc:docMk/>
            <pc:sldMk cId="4119466269" sldId="277"/>
            <ac:spMk id="6" creationId="{7AA49C4D-7255-C732-3A2F-7021C4368A7F}"/>
          </ac:spMkLst>
        </pc:spChg>
        <pc:spChg chg="add mod">
          <ac:chgData name="Cooper Chou" userId="8bde3e9f-93d0-4b53-9296-d2f5add85f72" providerId="ADAL" clId="{CF8F7312-988A-478C-BD06-10B7A42F6C7D}" dt="2022-12-28T04:52:50.231" v="5862"/>
          <ac:spMkLst>
            <pc:docMk/>
            <pc:sldMk cId="4119466269" sldId="277"/>
            <ac:spMk id="7" creationId="{788DB02D-ABF5-6B6B-74F5-B60DE3425D17}"/>
          </ac:spMkLst>
        </pc:spChg>
        <pc:picChg chg="add del mod">
          <ac:chgData name="Cooper Chou" userId="8bde3e9f-93d0-4b53-9296-d2f5add85f72" providerId="ADAL" clId="{CF8F7312-988A-478C-BD06-10B7A42F6C7D}" dt="2022-12-28T04:45:39.541" v="5490" actId="478"/>
          <ac:picMkLst>
            <pc:docMk/>
            <pc:sldMk cId="4119466269" sldId="277"/>
            <ac:picMk id="2" creationId="{D20CBAB5-5587-8592-C5FD-AC395D551C63}"/>
          </ac:picMkLst>
        </pc:picChg>
        <pc:picChg chg="add mod">
          <ac:chgData name="Cooper Chou" userId="8bde3e9f-93d0-4b53-9296-d2f5add85f72" providerId="ADAL" clId="{CF8F7312-988A-478C-BD06-10B7A42F6C7D}" dt="2022-12-28T04:46:56.912" v="5614" actId="1076"/>
          <ac:picMkLst>
            <pc:docMk/>
            <pc:sldMk cId="4119466269" sldId="277"/>
            <ac:picMk id="3" creationId="{024D77D2-558B-291F-586C-AEBFA2C17726}"/>
          </ac:picMkLst>
        </pc:picChg>
      </pc:sldChg>
      <pc:sldChg chg="addSp delSp modSp add mod">
        <pc:chgData name="Cooper Chou" userId="8bde3e9f-93d0-4b53-9296-d2f5add85f72" providerId="ADAL" clId="{CF8F7312-988A-478C-BD06-10B7A42F6C7D}" dt="2022-12-28T05:20:44.381" v="6760" actId="1076"/>
        <pc:sldMkLst>
          <pc:docMk/>
          <pc:sldMk cId="3957939529" sldId="278"/>
        </pc:sldMkLst>
        <pc:spChg chg="add mod">
          <ac:chgData name="Cooper Chou" userId="8bde3e9f-93d0-4b53-9296-d2f5add85f72" providerId="ADAL" clId="{CF8F7312-988A-478C-BD06-10B7A42F6C7D}" dt="2022-12-28T05:11:15.068" v="6165" actId="20577"/>
          <ac:spMkLst>
            <pc:docMk/>
            <pc:sldMk cId="3957939529" sldId="278"/>
            <ac:spMk id="2" creationId="{695D6B1D-F6A5-FB79-3F5D-017798B2BEB3}"/>
          </ac:spMkLst>
        </pc:spChg>
        <pc:spChg chg="add mod">
          <ac:chgData name="Cooper Chou" userId="8bde3e9f-93d0-4b53-9296-d2f5add85f72" providerId="ADAL" clId="{CF8F7312-988A-478C-BD06-10B7A42F6C7D}" dt="2022-12-28T05:19:16.401" v="6731" actId="1076"/>
          <ac:spMkLst>
            <pc:docMk/>
            <pc:sldMk cId="3957939529" sldId="278"/>
            <ac:spMk id="3" creationId="{8A5CEDCB-5770-73B2-C6FD-1A717F516DA2}"/>
          </ac:spMkLst>
        </pc:spChg>
        <pc:picChg chg="add del mod">
          <ac:chgData name="Cooper Chou" userId="8bde3e9f-93d0-4b53-9296-d2f5add85f72" providerId="ADAL" clId="{CF8F7312-988A-478C-BD06-10B7A42F6C7D}" dt="2022-12-28T05:15:43.313" v="6544" actId="478"/>
          <ac:picMkLst>
            <pc:docMk/>
            <pc:sldMk cId="3957939529" sldId="278"/>
            <ac:picMk id="5" creationId="{19BA6468-35EF-586B-5DAE-92EF52AC20E8}"/>
          </ac:picMkLst>
        </pc:picChg>
        <pc:picChg chg="add mod modCrop">
          <ac:chgData name="Cooper Chou" userId="8bde3e9f-93d0-4b53-9296-d2f5add85f72" providerId="ADAL" clId="{CF8F7312-988A-478C-BD06-10B7A42F6C7D}" dt="2022-12-28T05:20:44.381" v="6760" actId="1076"/>
          <ac:picMkLst>
            <pc:docMk/>
            <pc:sldMk cId="3957939529" sldId="278"/>
            <ac:picMk id="7" creationId="{ABA033AF-60D9-D691-8B4A-3EF606E8F880}"/>
          </ac:picMkLst>
        </pc:picChg>
        <pc:picChg chg="add mod modCrop">
          <ac:chgData name="Cooper Chou" userId="8bde3e9f-93d0-4b53-9296-d2f5add85f72" providerId="ADAL" clId="{CF8F7312-988A-478C-BD06-10B7A42F6C7D}" dt="2022-12-28T05:20:44.381" v="6760" actId="1076"/>
          <ac:picMkLst>
            <pc:docMk/>
            <pc:sldMk cId="3957939529" sldId="278"/>
            <ac:picMk id="9" creationId="{4B1F3C61-6F7D-3E79-C825-EA4EFD7EC580}"/>
          </ac:picMkLst>
        </pc:picChg>
        <pc:picChg chg="add mod modCrop">
          <ac:chgData name="Cooper Chou" userId="8bde3e9f-93d0-4b53-9296-d2f5add85f72" providerId="ADAL" clId="{CF8F7312-988A-478C-BD06-10B7A42F6C7D}" dt="2022-12-28T05:20:44.381" v="6760" actId="1076"/>
          <ac:picMkLst>
            <pc:docMk/>
            <pc:sldMk cId="3957939529" sldId="278"/>
            <ac:picMk id="11" creationId="{719A597E-6975-5548-608E-BFB8688E7E0E}"/>
          </ac:picMkLst>
        </pc:picChg>
        <pc:picChg chg="add del mod">
          <ac:chgData name="Cooper Chou" userId="8bde3e9f-93d0-4b53-9296-d2f5add85f72" providerId="ADAL" clId="{CF8F7312-988A-478C-BD06-10B7A42F6C7D}" dt="2022-12-28T05:15:15.552" v="6530" actId="478"/>
          <ac:picMkLst>
            <pc:docMk/>
            <pc:sldMk cId="3957939529" sldId="278"/>
            <ac:picMk id="13" creationId="{A377B72C-B513-2F73-46D6-6F60D3A57818}"/>
          </ac:picMkLst>
        </pc:picChg>
        <pc:picChg chg="add del mod">
          <ac:chgData name="Cooper Chou" userId="8bde3e9f-93d0-4b53-9296-d2f5add85f72" providerId="ADAL" clId="{CF8F7312-988A-478C-BD06-10B7A42F6C7D}" dt="2022-12-28T05:15:13.865" v="6528" actId="478"/>
          <ac:picMkLst>
            <pc:docMk/>
            <pc:sldMk cId="3957939529" sldId="278"/>
            <ac:picMk id="15" creationId="{092CE93A-4D98-6855-E8FA-3ECDBEF4A229}"/>
          </ac:picMkLst>
        </pc:picChg>
        <pc:picChg chg="add mod modCrop">
          <ac:chgData name="Cooper Chou" userId="8bde3e9f-93d0-4b53-9296-d2f5add85f72" providerId="ADAL" clId="{CF8F7312-988A-478C-BD06-10B7A42F6C7D}" dt="2022-12-28T05:20:44.381" v="6760" actId="1076"/>
          <ac:picMkLst>
            <pc:docMk/>
            <pc:sldMk cId="3957939529" sldId="278"/>
            <ac:picMk id="17" creationId="{FA6A8133-19F9-AE93-2AEC-F7D212224A99}"/>
          </ac:picMkLst>
        </pc:picChg>
      </pc:sldChg>
      <pc:sldChg chg="addSp modSp add mod">
        <pc:chgData name="Cooper Chou" userId="8bde3e9f-93d0-4b53-9296-d2f5add85f72" providerId="ADAL" clId="{CF8F7312-988A-478C-BD06-10B7A42F6C7D}" dt="2022-12-28T05:26:24.780" v="7015" actId="207"/>
        <pc:sldMkLst>
          <pc:docMk/>
          <pc:sldMk cId="608479615" sldId="279"/>
        </pc:sldMkLst>
        <pc:spChg chg="add mod">
          <ac:chgData name="Cooper Chou" userId="8bde3e9f-93d0-4b53-9296-d2f5add85f72" providerId="ADAL" clId="{CF8F7312-988A-478C-BD06-10B7A42F6C7D}" dt="2022-12-28T05:21:55.810" v="6780" actId="20577"/>
          <ac:spMkLst>
            <pc:docMk/>
            <pc:sldMk cId="608479615" sldId="279"/>
            <ac:spMk id="2" creationId="{56EEB447-BFB7-F57E-4104-91414B99CFD4}"/>
          </ac:spMkLst>
        </pc:spChg>
        <pc:spChg chg="add mod">
          <ac:chgData name="Cooper Chou" userId="8bde3e9f-93d0-4b53-9296-d2f5add85f72" providerId="ADAL" clId="{CF8F7312-988A-478C-BD06-10B7A42F6C7D}" dt="2022-12-28T05:26:24.780" v="7015" actId="207"/>
          <ac:spMkLst>
            <pc:docMk/>
            <pc:sldMk cId="608479615" sldId="279"/>
            <ac:spMk id="3" creationId="{ABCB232C-D0DC-95D8-8343-B130458E0609}"/>
          </ac:spMkLst>
        </pc:spChg>
      </pc:sldChg>
      <pc:sldChg chg="addSp modSp add mod">
        <pc:chgData name="Cooper Chou" userId="8bde3e9f-93d0-4b53-9296-d2f5add85f72" providerId="ADAL" clId="{CF8F7312-988A-478C-BD06-10B7A42F6C7D}" dt="2022-12-28T05:27:33.616" v="7026"/>
        <pc:sldMkLst>
          <pc:docMk/>
          <pc:sldMk cId="2880365595" sldId="280"/>
        </pc:sldMkLst>
        <pc:spChg chg="add mod">
          <ac:chgData name="Cooper Chou" userId="8bde3e9f-93d0-4b53-9296-d2f5add85f72" providerId="ADAL" clId="{CF8F7312-988A-478C-BD06-10B7A42F6C7D}" dt="2022-12-28T05:27:33.616" v="7026"/>
          <ac:spMkLst>
            <pc:docMk/>
            <pc:sldMk cId="2880365595" sldId="280"/>
            <ac:spMk id="2" creationId="{2F1A9ED1-FF9D-EE15-AEC2-A3931DCC6333}"/>
          </ac:spMkLst>
        </pc:spChg>
      </pc:sldChg>
      <pc:sldChg chg="addSp delSp modSp add del mod">
        <pc:chgData name="Cooper Chou" userId="8bde3e9f-93d0-4b53-9296-d2f5add85f72" providerId="ADAL" clId="{CF8F7312-988A-478C-BD06-10B7A42F6C7D}" dt="2022-12-28T08:26:13.195" v="7264" actId="47"/>
        <pc:sldMkLst>
          <pc:docMk/>
          <pc:sldMk cId="102181789" sldId="281"/>
        </pc:sldMkLst>
        <pc:spChg chg="del">
          <ac:chgData name="Cooper Chou" userId="8bde3e9f-93d0-4b53-9296-d2f5add85f72" providerId="ADAL" clId="{CF8F7312-988A-478C-BD06-10B7A42F6C7D}" dt="2022-12-28T08:25:47.201" v="7225" actId="478"/>
          <ac:spMkLst>
            <pc:docMk/>
            <pc:sldMk cId="102181789" sldId="281"/>
            <ac:spMk id="2" creationId="{2F1A9ED1-FF9D-EE15-AEC2-A3931DCC6333}"/>
          </ac:spMkLst>
        </pc:spChg>
        <pc:spChg chg="add del mod">
          <ac:chgData name="Cooper Chou" userId="8bde3e9f-93d0-4b53-9296-d2f5add85f72" providerId="ADAL" clId="{CF8F7312-988A-478C-BD06-10B7A42F6C7D}" dt="2022-12-28T08:26:11.353" v="7263"/>
          <ac:spMkLst>
            <pc:docMk/>
            <pc:sldMk cId="102181789" sldId="281"/>
            <ac:spMk id="3" creationId="{327B6891-E28E-A5A8-BE0D-C727033D8E01}"/>
          </ac:spMkLst>
        </pc:spChg>
      </pc:sldChg>
      <pc:sldMasterChg chg="setBg modSldLayout">
        <pc:chgData name="Cooper Chou" userId="8bde3e9f-93d0-4b53-9296-d2f5add85f72" providerId="ADAL" clId="{CF8F7312-988A-478C-BD06-10B7A42F6C7D}" dt="2022-12-28T03:01:04.906" v="3178"/>
        <pc:sldMasterMkLst>
          <pc:docMk/>
          <pc:sldMasterMk cId="4041412137" sldId="2147483648"/>
        </pc:sldMasterMkLst>
        <pc:sldLayoutChg chg="setBg">
          <pc:chgData name="Cooper Chou" userId="8bde3e9f-93d0-4b53-9296-d2f5add85f72" providerId="ADAL" clId="{CF8F7312-988A-478C-BD06-10B7A42F6C7D}" dt="2022-12-28T03:01:04.906" v="3178"/>
          <pc:sldLayoutMkLst>
            <pc:docMk/>
            <pc:sldMasterMk cId="4041412137" sldId="2147483648"/>
            <pc:sldLayoutMk cId="3086794522" sldId="2147483649"/>
          </pc:sldLayoutMkLst>
        </pc:sldLayoutChg>
        <pc:sldLayoutChg chg="setBg">
          <pc:chgData name="Cooper Chou" userId="8bde3e9f-93d0-4b53-9296-d2f5add85f72" providerId="ADAL" clId="{CF8F7312-988A-478C-BD06-10B7A42F6C7D}" dt="2022-12-28T03:01:04.906" v="3178"/>
          <pc:sldLayoutMkLst>
            <pc:docMk/>
            <pc:sldMasterMk cId="4041412137" sldId="2147483648"/>
            <pc:sldLayoutMk cId="1131615736" sldId="2147483650"/>
          </pc:sldLayoutMkLst>
        </pc:sldLayoutChg>
        <pc:sldLayoutChg chg="setBg">
          <pc:chgData name="Cooper Chou" userId="8bde3e9f-93d0-4b53-9296-d2f5add85f72" providerId="ADAL" clId="{CF8F7312-988A-478C-BD06-10B7A42F6C7D}" dt="2022-12-28T03:01:04.906" v="3178"/>
          <pc:sldLayoutMkLst>
            <pc:docMk/>
            <pc:sldMasterMk cId="4041412137" sldId="2147483648"/>
            <pc:sldLayoutMk cId="1794749802" sldId="2147483651"/>
          </pc:sldLayoutMkLst>
        </pc:sldLayoutChg>
        <pc:sldLayoutChg chg="setBg">
          <pc:chgData name="Cooper Chou" userId="8bde3e9f-93d0-4b53-9296-d2f5add85f72" providerId="ADAL" clId="{CF8F7312-988A-478C-BD06-10B7A42F6C7D}" dt="2022-12-28T03:01:04.906" v="3178"/>
          <pc:sldLayoutMkLst>
            <pc:docMk/>
            <pc:sldMasterMk cId="4041412137" sldId="2147483648"/>
            <pc:sldLayoutMk cId="1485007062" sldId="2147483652"/>
          </pc:sldLayoutMkLst>
        </pc:sldLayoutChg>
        <pc:sldLayoutChg chg="setBg">
          <pc:chgData name="Cooper Chou" userId="8bde3e9f-93d0-4b53-9296-d2f5add85f72" providerId="ADAL" clId="{CF8F7312-988A-478C-BD06-10B7A42F6C7D}" dt="2022-12-28T03:01:04.906" v="3178"/>
          <pc:sldLayoutMkLst>
            <pc:docMk/>
            <pc:sldMasterMk cId="4041412137" sldId="2147483648"/>
            <pc:sldLayoutMk cId="1594104367" sldId="2147483653"/>
          </pc:sldLayoutMkLst>
        </pc:sldLayoutChg>
        <pc:sldLayoutChg chg="setBg">
          <pc:chgData name="Cooper Chou" userId="8bde3e9f-93d0-4b53-9296-d2f5add85f72" providerId="ADAL" clId="{CF8F7312-988A-478C-BD06-10B7A42F6C7D}" dt="2022-12-28T03:01:04.906" v="3178"/>
          <pc:sldLayoutMkLst>
            <pc:docMk/>
            <pc:sldMasterMk cId="4041412137" sldId="2147483648"/>
            <pc:sldLayoutMk cId="3724846183" sldId="2147483654"/>
          </pc:sldLayoutMkLst>
        </pc:sldLayoutChg>
        <pc:sldLayoutChg chg="setBg">
          <pc:chgData name="Cooper Chou" userId="8bde3e9f-93d0-4b53-9296-d2f5add85f72" providerId="ADAL" clId="{CF8F7312-988A-478C-BD06-10B7A42F6C7D}" dt="2022-12-28T03:01:04.906" v="3178"/>
          <pc:sldLayoutMkLst>
            <pc:docMk/>
            <pc:sldMasterMk cId="4041412137" sldId="2147483648"/>
            <pc:sldLayoutMk cId="564124820" sldId="2147483655"/>
          </pc:sldLayoutMkLst>
        </pc:sldLayoutChg>
        <pc:sldLayoutChg chg="setBg">
          <pc:chgData name="Cooper Chou" userId="8bde3e9f-93d0-4b53-9296-d2f5add85f72" providerId="ADAL" clId="{CF8F7312-988A-478C-BD06-10B7A42F6C7D}" dt="2022-12-28T03:01:04.906" v="3178"/>
          <pc:sldLayoutMkLst>
            <pc:docMk/>
            <pc:sldMasterMk cId="4041412137" sldId="2147483648"/>
            <pc:sldLayoutMk cId="246160143" sldId="2147483656"/>
          </pc:sldLayoutMkLst>
        </pc:sldLayoutChg>
        <pc:sldLayoutChg chg="setBg">
          <pc:chgData name="Cooper Chou" userId="8bde3e9f-93d0-4b53-9296-d2f5add85f72" providerId="ADAL" clId="{CF8F7312-988A-478C-BD06-10B7A42F6C7D}" dt="2022-12-28T03:01:04.906" v="3178"/>
          <pc:sldLayoutMkLst>
            <pc:docMk/>
            <pc:sldMasterMk cId="4041412137" sldId="2147483648"/>
            <pc:sldLayoutMk cId="4062540050" sldId="2147483657"/>
          </pc:sldLayoutMkLst>
        </pc:sldLayoutChg>
        <pc:sldLayoutChg chg="setBg">
          <pc:chgData name="Cooper Chou" userId="8bde3e9f-93d0-4b53-9296-d2f5add85f72" providerId="ADAL" clId="{CF8F7312-988A-478C-BD06-10B7A42F6C7D}" dt="2022-12-28T03:01:04.906" v="3178"/>
          <pc:sldLayoutMkLst>
            <pc:docMk/>
            <pc:sldMasterMk cId="4041412137" sldId="2147483648"/>
            <pc:sldLayoutMk cId="3707949093" sldId="2147483658"/>
          </pc:sldLayoutMkLst>
        </pc:sldLayoutChg>
        <pc:sldLayoutChg chg="setBg">
          <pc:chgData name="Cooper Chou" userId="8bde3e9f-93d0-4b53-9296-d2f5add85f72" providerId="ADAL" clId="{CF8F7312-988A-478C-BD06-10B7A42F6C7D}" dt="2022-12-28T03:01:04.906" v="3178"/>
          <pc:sldLayoutMkLst>
            <pc:docMk/>
            <pc:sldMasterMk cId="4041412137" sldId="2147483648"/>
            <pc:sldLayoutMk cId="2591138057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B0C50E-A906-494A-91D6-B1D1F1A0DF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3593514-5005-4F71-983D-45C7E688379E}">
      <dgm:prSet phldrT="[文本]" custT="1"/>
      <dgm:spPr>
        <a:solidFill>
          <a:srgbClr val="FAE5BE"/>
        </a:solidFill>
      </dgm:spPr>
      <dgm:t>
        <a:bodyPr/>
        <a:lstStyle/>
        <a:p>
          <a:r>
            <a:rPr lang="zh-CN" altLang="en-US" sz="2400" b="1" dirty="0">
              <a:solidFill>
                <a:schemeClr val="accent2">
                  <a:lumMod val="75000"/>
                </a:schemeClr>
              </a:solidFill>
            </a:rPr>
            <a:t>构思方案</a:t>
          </a:r>
        </a:p>
      </dgm:t>
    </dgm:pt>
    <dgm:pt modelId="{9899D66C-1046-464A-8F67-EBB2154FD63D}" type="parTrans" cxnId="{EC8B8154-E8FA-4499-84B6-19DE491C1289}">
      <dgm:prSet/>
      <dgm:spPr/>
      <dgm:t>
        <a:bodyPr/>
        <a:lstStyle/>
        <a:p>
          <a:endParaRPr lang="zh-CN" altLang="en-US"/>
        </a:p>
      </dgm:t>
    </dgm:pt>
    <dgm:pt modelId="{C56B3702-2BE3-4218-9362-4FE528BBA117}" type="sibTrans" cxnId="{EC8B8154-E8FA-4499-84B6-19DE491C1289}">
      <dgm:prSet/>
      <dgm:spPr/>
      <dgm:t>
        <a:bodyPr/>
        <a:lstStyle/>
        <a:p>
          <a:endParaRPr lang="zh-CN" altLang="en-US"/>
        </a:p>
      </dgm:t>
    </dgm:pt>
    <dgm:pt modelId="{D4D29084-359E-4C11-AC7F-848FE937C719}">
      <dgm:prSet phldrT="[文本]" custT="1"/>
      <dgm:spPr>
        <a:solidFill>
          <a:srgbClr val="F7D393"/>
        </a:solidFill>
      </dgm:spPr>
      <dgm:t>
        <a:bodyPr/>
        <a:lstStyle/>
        <a:p>
          <a:r>
            <a:rPr lang="zh-CN" altLang="en-US" sz="2400" b="1" dirty="0">
              <a:solidFill>
                <a:schemeClr val="accent2">
                  <a:lumMod val="75000"/>
                </a:schemeClr>
              </a:solidFill>
            </a:rPr>
            <a:t>元件选型</a:t>
          </a:r>
          <a:br>
            <a:rPr lang="en-US" altLang="zh-CN" sz="2400" b="1" dirty="0">
              <a:solidFill>
                <a:schemeClr val="accent2">
                  <a:lumMod val="75000"/>
                </a:schemeClr>
              </a:solidFill>
            </a:rPr>
          </a:br>
          <a:r>
            <a:rPr lang="zh-CN" altLang="en-US" sz="2400" b="1" dirty="0">
              <a:solidFill>
                <a:schemeClr val="accent2">
                  <a:lumMod val="75000"/>
                </a:schemeClr>
              </a:solidFill>
            </a:rPr>
            <a:t>代码设计</a:t>
          </a:r>
        </a:p>
      </dgm:t>
    </dgm:pt>
    <dgm:pt modelId="{77800851-6028-4626-B104-3A3934B09DB6}" type="parTrans" cxnId="{77868DB4-FE8F-4D58-8203-068A1DEDC44C}">
      <dgm:prSet/>
      <dgm:spPr/>
      <dgm:t>
        <a:bodyPr/>
        <a:lstStyle/>
        <a:p>
          <a:endParaRPr lang="zh-CN" altLang="en-US"/>
        </a:p>
      </dgm:t>
    </dgm:pt>
    <dgm:pt modelId="{3D581C72-894A-4AB1-AF23-37C0505CF198}" type="sibTrans" cxnId="{77868DB4-FE8F-4D58-8203-068A1DEDC44C}">
      <dgm:prSet/>
      <dgm:spPr/>
      <dgm:t>
        <a:bodyPr/>
        <a:lstStyle/>
        <a:p>
          <a:endParaRPr lang="zh-CN" altLang="en-US"/>
        </a:p>
      </dgm:t>
    </dgm:pt>
    <dgm:pt modelId="{E1EC49DE-8ED3-4824-8ED7-6F41DC6A2825}">
      <dgm:prSet phldrT="[文本]" custT="1"/>
      <dgm:spPr>
        <a:solidFill>
          <a:srgbClr val="F5BE99"/>
        </a:solidFill>
      </dgm:spPr>
      <dgm:t>
        <a:bodyPr/>
        <a:lstStyle/>
        <a:p>
          <a:r>
            <a:rPr lang="zh-CN" altLang="en-US" sz="2400" b="1" dirty="0">
              <a:solidFill>
                <a:schemeClr val="accent2">
                  <a:lumMod val="75000"/>
                </a:schemeClr>
              </a:solidFill>
            </a:rPr>
            <a:t>更新迭代</a:t>
          </a:r>
        </a:p>
      </dgm:t>
    </dgm:pt>
    <dgm:pt modelId="{89E71332-07E0-42BB-8FF2-98D99020CC03}" type="parTrans" cxnId="{4A604EC0-8E84-4154-9825-1AAACA8447A3}">
      <dgm:prSet/>
      <dgm:spPr/>
      <dgm:t>
        <a:bodyPr/>
        <a:lstStyle/>
        <a:p>
          <a:endParaRPr lang="zh-CN" altLang="en-US"/>
        </a:p>
      </dgm:t>
    </dgm:pt>
    <dgm:pt modelId="{C72590D4-FDA8-4111-ADFC-F33FE81CCB30}" type="sibTrans" cxnId="{4A604EC0-8E84-4154-9825-1AAACA8447A3}">
      <dgm:prSet/>
      <dgm:spPr/>
      <dgm:t>
        <a:bodyPr/>
        <a:lstStyle/>
        <a:p>
          <a:endParaRPr lang="zh-CN" altLang="en-US"/>
        </a:p>
      </dgm:t>
    </dgm:pt>
    <dgm:pt modelId="{1602539D-3331-4298-B8BA-E530A551D4CD}">
      <dgm:prSet phldrT="[文本]" custT="1"/>
      <dgm:spPr>
        <a:solidFill>
          <a:srgbClr val="F8D7B6"/>
        </a:solidFill>
      </dgm:spPr>
      <dgm:t>
        <a:bodyPr/>
        <a:lstStyle/>
        <a:p>
          <a:r>
            <a:rPr lang="en-US" altLang="zh-CN" sz="2000" b="1" dirty="0">
              <a:solidFill>
                <a:schemeClr val="accent2">
                  <a:lumMod val="75000"/>
                </a:schemeClr>
              </a:solidFill>
            </a:rPr>
            <a:t>Prototype</a:t>
          </a:r>
          <a:br>
            <a:rPr lang="en-US" altLang="zh-CN" sz="2400" b="1" dirty="0">
              <a:solidFill>
                <a:schemeClr val="accent2">
                  <a:lumMod val="75000"/>
                </a:schemeClr>
              </a:solidFill>
            </a:rPr>
          </a:br>
          <a:r>
            <a:rPr lang="zh-CN" altLang="en-US" sz="2400" b="1" dirty="0">
              <a:solidFill>
                <a:schemeClr val="accent2">
                  <a:lumMod val="75000"/>
                </a:schemeClr>
              </a:solidFill>
            </a:rPr>
            <a:t>测试</a:t>
          </a:r>
        </a:p>
      </dgm:t>
    </dgm:pt>
    <dgm:pt modelId="{3C065A55-B8E0-405F-9B78-5EC0CB52AE51}" type="parTrans" cxnId="{02140669-ECBA-45D2-B4A3-C58003102E3F}">
      <dgm:prSet/>
      <dgm:spPr/>
      <dgm:t>
        <a:bodyPr/>
        <a:lstStyle/>
        <a:p>
          <a:endParaRPr lang="zh-CN" altLang="en-US"/>
        </a:p>
      </dgm:t>
    </dgm:pt>
    <dgm:pt modelId="{F703BD49-EB80-4516-85FE-0E46896A5C34}" type="sibTrans" cxnId="{02140669-ECBA-45D2-B4A3-C58003102E3F}">
      <dgm:prSet/>
      <dgm:spPr/>
      <dgm:t>
        <a:bodyPr/>
        <a:lstStyle/>
        <a:p>
          <a:endParaRPr lang="zh-CN" altLang="en-US"/>
        </a:p>
      </dgm:t>
    </dgm:pt>
    <dgm:pt modelId="{DFB8CA25-C981-4DF7-88EF-BC21C59E9CEA}">
      <dgm:prSet phldrT="[文本]" custT="1"/>
      <dgm:spPr>
        <a:solidFill>
          <a:srgbClr val="FAE5BE"/>
        </a:solidFill>
      </dgm:spPr>
      <dgm:t>
        <a:bodyPr/>
        <a:lstStyle/>
        <a:p>
          <a:r>
            <a:rPr lang="zh-CN" altLang="en-US" sz="2400" b="1" dirty="0">
              <a:solidFill>
                <a:schemeClr val="accent2">
                  <a:lumMod val="75000"/>
                </a:schemeClr>
              </a:solidFill>
            </a:rPr>
            <a:t>仿真验证</a:t>
          </a:r>
        </a:p>
      </dgm:t>
    </dgm:pt>
    <dgm:pt modelId="{A1FE21FE-9400-4E1F-95E7-8F5A655CBF08}" type="parTrans" cxnId="{C7EFDD96-8640-4531-AF2C-E9A84F7A1480}">
      <dgm:prSet/>
      <dgm:spPr/>
      <dgm:t>
        <a:bodyPr/>
        <a:lstStyle/>
        <a:p>
          <a:endParaRPr lang="zh-CN" altLang="en-US"/>
        </a:p>
      </dgm:t>
    </dgm:pt>
    <dgm:pt modelId="{822084A2-5A1D-449C-9DE5-6BCC2FD5C252}" type="sibTrans" cxnId="{C7EFDD96-8640-4531-AF2C-E9A84F7A1480}">
      <dgm:prSet/>
      <dgm:spPr/>
      <dgm:t>
        <a:bodyPr/>
        <a:lstStyle/>
        <a:p>
          <a:endParaRPr lang="zh-CN" altLang="en-US"/>
        </a:p>
      </dgm:t>
    </dgm:pt>
    <dgm:pt modelId="{0FFB88D9-0F91-4DB1-BBCD-466B65AA3BA9}" type="pres">
      <dgm:prSet presAssocID="{7FB0C50E-A906-494A-91D6-B1D1F1A0DF31}" presName="Name0" presStyleCnt="0">
        <dgm:presLayoutVars>
          <dgm:dir/>
          <dgm:animLvl val="lvl"/>
          <dgm:resizeHandles val="exact"/>
        </dgm:presLayoutVars>
      </dgm:prSet>
      <dgm:spPr/>
    </dgm:pt>
    <dgm:pt modelId="{E785DD69-C1A8-49F1-B380-D59634DA454D}" type="pres">
      <dgm:prSet presAssocID="{53593514-5005-4F71-983D-45C7E688379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5C546A3-B991-4991-8789-AE8DE8B9C861}" type="pres">
      <dgm:prSet presAssocID="{C56B3702-2BE3-4218-9362-4FE528BBA117}" presName="parTxOnlySpace" presStyleCnt="0"/>
      <dgm:spPr/>
    </dgm:pt>
    <dgm:pt modelId="{092FCAC1-ED64-4F25-A487-AF277F827D0E}" type="pres">
      <dgm:prSet presAssocID="{DFB8CA25-C981-4DF7-88EF-BC21C59E9CE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D512D83-6569-4B9C-B171-B0E289FA23AD}" type="pres">
      <dgm:prSet presAssocID="{822084A2-5A1D-449C-9DE5-6BCC2FD5C252}" presName="parTxOnlySpace" presStyleCnt="0"/>
      <dgm:spPr/>
    </dgm:pt>
    <dgm:pt modelId="{C822B90D-3CE0-41A1-A447-5E6B34E96AD8}" type="pres">
      <dgm:prSet presAssocID="{D4D29084-359E-4C11-AC7F-848FE937C71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1948458-E536-4F28-ABDC-8FE7E623B6AF}" type="pres">
      <dgm:prSet presAssocID="{3D581C72-894A-4AB1-AF23-37C0505CF198}" presName="parTxOnlySpace" presStyleCnt="0"/>
      <dgm:spPr/>
    </dgm:pt>
    <dgm:pt modelId="{46663944-53C5-4D6F-AF8B-EB81576F3F25}" type="pres">
      <dgm:prSet presAssocID="{1602539D-3331-4298-B8BA-E530A551D4C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D0B9BEE-2EA0-42EB-A804-9AEB00E432E9}" type="pres">
      <dgm:prSet presAssocID="{F703BD49-EB80-4516-85FE-0E46896A5C34}" presName="parTxOnlySpace" presStyleCnt="0"/>
      <dgm:spPr/>
    </dgm:pt>
    <dgm:pt modelId="{13A6E49C-10A4-4530-AC9C-E4FE582684A0}" type="pres">
      <dgm:prSet presAssocID="{E1EC49DE-8ED3-4824-8ED7-6F41DC6A282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5540422-62EA-43BC-B9C5-08AF048CC341}" type="presOf" srcId="{D4D29084-359E-4C11-AC7F-848FE937C719}" destId="{C822B90D-3CE0-41A1-A447-5E6B34E96AD8}" srcOrd="0" destOrd="0" presId="urn:microsoft.com/office/officeart/2005/8/layout/chevron1"/>
    <dgm:cxn modelId="{02140669-ECBA-45D2-B4A3-C58003102E3F}" srcId="{7FB0C50E-A906-494A-91D6-B1D1F1A0DF31}" destId="{1602539D-3331-4298-B8BA-E530A551D4CD}" srcOrd="3" destOrd="0" parTransId="{3C065A55-B8E0-405F-9B78-5EC0CB52AE51}" sibTransId="{F703BD49-EB80-4516-85FE-0E46896A5C34}"/>
    <dgm:cxn modelId="{9A25FF4C-4B2F-4C1B-AFAF-0510E9DC0D7D}" type="presOf" srcId="{7FB0C50E-A906-494A-91D6-B1D1F1A0DF31}" destId="{0FFB88D9-0F91-4DB1-BBCD-466B65AA3BA9}" srcOrd="0" destOrd="0" presId="urn:microsoft.com/office/officeart/2005/8/layout/chevron1"/>
    <dgm:cxn modelId="{7DE1EC53-1F1A-49BB-A5D3-ACA306EF2CC4}" type="presOf" srcId="{DFB8CA25-C981-4DF7-88EF-BC21C59E9CEA}" destId="{092FCAC1-ED64-4F25-A487-AF277F827D0E}" srcOrd="0" destOrd="0" presId="urn:microsoft.com/office/officeart/2005/8/layout/chevron1"/>
    <dgm:cxn modelId="{EC8B8154-E8FA-4499-84B6-19DE491C1289}" srcId="{7FB0C50E-A906-494A-91D6-B1D1F1A0DF31}" destId="{53593514-5005-4F71-983D-45C7E688379E}" srcOrd="0" destOrd="0" parTransId="{9899D66C-1046-464A-8F67-EBB2154FD63D}" sibTransId="{C56B3702-2BE3-4218-9362-4FE528BBA117}"/>
    <dgm:cxn modelId="{F1B3BC88-85EA-4B50-B6B5-C1E4D95E64A6}" type="presOf" srcId="{1602539D-3331-4298-B8BA-E530A551D4CD}" destId="{46663944-53C5-4D6F-AF8B-EB81576F3F25}" srcOrd="0" destOrd="0" presId="urn:microsoft.com/office/officeart/2005/8/layout/chevron1"/>
    <dgm:cxn modelId="{C7EFDD96-8640-4531-AF2C-E9A84F7A1480}" srcId="{7FB0C50E-A906-494A-91D6-B1D1F1A0DF31}" destId="{DFB8CA25-C981-4DF7-88EF-BC21C59E9CEA}" srcOrd="1" destOrd="0" parTransId="{A1FE21FE-9400-4E1F-95E7-8F5A655CBF08}" sibTransId="{822084A2-5A1D-449C-9DE5-6BCC2FD5C252}"/>
    <dgm:cxn modelId="{FCFD4EB0-1061-4865-AD02-EC14D89CBC1F}" type="presOf" srcId="{53593514-5005-4F71-983D-45C7E688379E}" destId="{E785DD69-C1A8-49F1-B380-D59634DA454D}" srcOrd="0" destOrd="0" presId="urn:microsoft.com/office/officeart/2005/8/layout/chevron1"/>
    <dgm:cxn modelId="{77868DB4-FE8F-4D58-8203-068A1DEDC44C}" srcId="{7FB0C50E-A906-494A-91D6-B1D1F1A0DF31}" destId="{D4D29084-359E-4C11-AC7F-848FE937C719}" srcOrd="2" destOrd="0" parTransId="{77800851-6028-4626-B104-3A3934B09DB6}" sibTransId="{3D581C72-894A-4AB1-AF23-37C0505CF198}"/>
    <dgm:cxn modelId="{4A604EC0-8E84-4154-9825-1AAACA8447A3}" srcId="{7FB0C50E-A906-494A-91D6-B1D1F1A0DF31}" destId="{E1EC49DE-8ED3-4824-8ED7-6F41DC6A2825}" srcOrd="4" destOrd="0" parTransId="{89E71332-07E0-42BB-8FF2-98D99020CC03}" sibTransId="{C72590D4-FDA8-4111-ADFC-F33FE81CCB30}"/>
    <dgm:cxn modelId="{F52802CE-DF69-4143-8828-C64FF1F579AF}" type="presOf" srcId="{E1EC49DE-8ED3-4824-8ED7-6F41DC6A2825}" destId="{13A6E49C-10A4-4530-AC9C-E4FE582684A0}" srcOrd="0" destOrd="0" presId="urn:microsoft.com/office/officeart/2005/8/layout/chevron1"/>
    <dgm:cxn modelId="{3D3522B1-A49F-4FF1-9770-7149F6288594}" type="presParOf" srcId="{0FFB88D9-0F91-4DB1-BBCD-466B65AA3BA9}" destId="{E785DD69-C1A8-49F1-B380-D59634DA454D}" srcOrd="0" destOrd="0" presId="urn:microsoft.com/office/officeart/2005/8/layout/chevron1"/>
    <dgm:cxn modelId="{3551E695-9E01-4A5C-83AB-45762430E869}" type="presParOf" srcId="{0FFB88D9-0F91-4DB1-BBCD-466B65AA3BA9}" destId="{65C546A3-B991-4991-8789-AE8DE8B9C861}" srcOrd="1" destOrd="0" presId="urn:microsoft.com/office/officeart/2005/8/layout/chevron1"/>
    <dgm:cxn modelId="{EE427666-D84F-4D62-8930-F17F0EA85CE9}" type="presParOf" srcId="{0FFB88D9-0F91-4DB1-BBCD-466B65AA3BA9}" destId="{092FCAC1-ED64-4F25-A487-AF277F827D0E}" srcOrd="2" destOrd="0" presId="urn:microsoft.com/office/officeart/2005/8/layout/chevron1"/>
    <dgm:cxn modelId="{576D2E33-3A2C-4076-8573-F7AB054F8CEE}" type="presParOf" srcId="{0FFB88D9-0F91-4DB1-BBCD-466B65AA3BA9}" destId="{8D512D83-6569-4B9C-B171-B0E289FA23AD}" srcOrd="3" destOrd="0" presId="urn:microsoft.com/office/officeart/2005/8/layout/chevron1"/>
    <dgm:cxn modelId="{44098D69-1229-4DD5-85A7-A2BB168FD58A}" type="presParOf" srcId="{0FFB88D9-0F91-4DB1-BBCD-466B65AA3BA9}" destId="{C822B90D-3CE0-41A1-A447-5E6B34E96AD8}" srcOrd="4" destOrd="0" presId="urn:microsoft.com/office/officeart/2005/8/layout/chevron1"/>
    <dgm:cxn modelId="{6982D2C6-A29F-4111-B0C0-4F233B2B9FE6}" type="presParOf" srcId="{0FFB88D9-0F91-4DB1-BBCD-466B65AA3BA9}" destId="{71948458-E536-4F28-ABDC-8FE7E623B6AF}" srcOrd="5" destOrd="0" presId="urn:microsoft.com/office/officeart/2005/8/layout/chevron1"/>
    <dgm:cxn modelId="{E18FEFB9-C82E-4C3F-9439-CD024394761B}" type="presParOf" srcId="{0FFB88D9-0F91-4DB1-BBCD-466B65AA3BA9}" destId="{46663944-53C5-4D6F-AF8B-EB81576F3F25}" srcOrd="6" destOrd="0" presId="urn:microsoft.com/office/officeart/2005/8/layout/chevron1"/>
    <dgm:cxn modelId="{3C653BC5-1633-4189-BB31-54D8A0EE4C55}" type="presParOf" srcId="{0FFB88D9-0F91-4DB1-BBCD-466B65AA3BA9}" destId="{AD0B9BEE-2EA0-42EB-A804-9AEB00E432E9}" srcOrd="7" destOrd="0" presId="urn:microsoft.com/office/officeart/2005/8/layout/chevron1"/>
    <dgm:cxn modelId="{F01F2F1D-4BA3-45DC-A6D5-AB36D3222F9C}" type="presParOf" srcId="{0FFB88D9-0F91-4DB1-BBCD-466B65AA3BA9}" destId="{13A6E49C-10A4-4530-AC9C-E4FE582684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5DD69-C1A8-49F1-B380-D59634DA454D}">
      <dsp:nvSpPr>
        <dsp:cNvPr id="0" name=""/>
        <dsp:cNvSpPr/>
      </dsp:nvSpPr>
      <dsp:spPr>
        <a:xfrm>
          <a:off x="2863" y="316359"/>
          <a:ext cx="2548944" cy="1019577"/>
        </a:xfrm>
        <a:prstGeom prst="chevron">
          <a:avLst/>
        </a:prstGeom>
        <a:solidFill>
          <a:srgbClr val="FAE5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accent2">
                  <a:lumMod val="75000"/>
                </a:schemeClr>
              </a:solidFill>
            </a:rPr>
            <a:t>构思方案</a:t>
          </a:r>
        </a:p>
      </dsp:txBody>
      <dsp:txXfrm>
        <a:off x="512652" y="316359"/>
        <a:ext cx="1529367" cy="1019577"/>
      </dsp:txXfrm>
    </dsp:sp>
    <dsp:sp modelId="{092FCAC1-ED64-4F25-A487-AF277F827D0E}">
      <dsp:nvSpPr>
        <dsp:cNvPr id="0" name=""/>
        <dsp:cNvSpPr/>
      </dsp:nvSpPr>
      <dsp:spPr>
        <a:xfrm>
          <a:off x="2296913" y="316359"/>
          <a:ext cx="2548944" cy="1019577"/>
        </a:xfrm>
        <a:prstGeom prst="chevron">
          <a:avLst/>
        </a:prstGeom>
        <a:solidFill>
          <a:srgbClr val="FAE5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accent2">
                  <a:lumMod val="75000"/>
                </a:schemeClr>
              </a:solidFill>
            </a:rPr>
            <a:t>仿真验证</a:t>
          </a:r>
        </a:p>
      </dsp:txBody>
      <dsp:txXfrm>
        <a:off x="2806702" y="316359"/>
        <a:ext cx="1529367" cy="1019577"/>
      </dsp:txXfrm>
    </dsp:sp>
    <dsp:sp modelId="{C822B90D-3CE0-41A1-A447-5E6B34E96AD8}">
      <dsp:nvSpPr>
        <dsp:cNvPr id="0" name=""/>
        <dsp:cNvSpPr/>
      </dsp:nvSpPr>
      <dsp:spPr>
        <a:xfrm>
          <a:off x="4590963" y="316359"/>
          <a:ext cx="2548944" cy="1019577"/>
        </a:xfrm>
        <a:prstGeom prst="chevron">
          <a:avLst/>
        </a:prstGeom>
        <a:solidFill>
          <a:srgbClr val="F7D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accent2">
                  <a:lumMod val="75000"/>
                </a:schemeClr>
              </a:solidFill>
            </a:rPr>
            <a:t>元件选型</a:t>
          </a:r>
          <a:br>
            <a:rPr lang="en-US" altLang="zh-CN" sz="2400" b="1" kern="1200" dirty="0">
              <a:solidFill>
                <a:schemeClr val="accent2">
                  <a:lumMod val="75000"/>
                </a:schemeClr>
              </a:solidFill>
            </a:rPr>
          </a:br>
          <a:r>
            <a:rPr lang="zh-CN" altLang="en-US" sz="2400" b="1" kern="1200" dirty="0">
              <a:solidFill>
                <a:schemeClr val="accent2">
                  <a:lumMod val="75000"/>
                </a:schemeClr>
              </a:solidFill>
            </a:rPr>
            <a:t>代码设计</a:t>
          </a:r>
        </a:p>
      </dsp:txBody>
      <dsp:txXfrm>
        <a:off x="5100752" y="316359"/>
        <a:ext cx="1529367" cy="1019577"/>
      </dsp:txXfrm>
    </dsp:sp>
    <dsp:sp modelId="{46663944-53C5-4D6F-AF8B-EB81576F3F25}">
      <dsp:nvSpPr>
        <dsp:cNvPr id="0" name=""/>
        <dsp:cNvSpPr/>
      </dsp:nvSpPr>
      <dsp:spPr>
        <a:xfrm>
          <a:off x="6885013" y="316359"/>
          <a:ext cx="2548944" cy="1019577"/>
        </a:xfrm>
        <a:prstGeom prst="chevron">
          <a:avLst/>
        </a:prstGeom>
        <a:solidFill>
          <a:srgbClr val="F8D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solidFill>
                <a:schemeClr val="accent2">
                  <a:lumMod val="75000"/>
                </a:schemeClr>
              </a:solidFill>
            </a:rPr>
            <a:t>Prototype</a:t>
          </a:r>
          <a:br>
            <a:rPr lang="en-US" altLang="zh-CN" sz="2400" b="1" kern="1200" dirty="0">
              <a:solidFill>
                <a:schemeClr val="accent2">
                  <a:lumMod val="75000"/>
                </a:schemeClr>
              </a:solidFill>
            </a:rPr>
          </a:br>
          <a:r>
            <a:rPr lang="zh-CN" altLang="en-US" sz="2400" b="1" kern="1200" dirty="0">
              <a:solidFill>
                <a:schemeClr val="accent2">
                  <a:lumMod val="75000"/>
                </a:schemeClr>
              </a:solidFill>
            </a:rPr>
            <a:t>测试</a:t>
          </a:r>
        </a:p>
      </dsp:txBody>
      <dsp:txXfrm>
        <a:off x="7394802" y="316359"/>
        <a:ext cx="1529367" cy="1019577"/>
      </dsp:txXfrm>
    </dsp:sp>
    <dsp:sp modelId="{13A6E49C-10A4-4530-AC9C-E4FE582684A0}">
      <dsp:nvSpPr>
        <dsp:cNvPr id="0" name=""/>
        <dsp:cNvSpPr/>
      </dsp:nvSpPr>
      <dsp:spPr>
        <a:xfrm>
          <a:off x="9179063" y="316359"/>
          <a:ext cx="2548944" cy="1019577"/>
        </a:xfrm>
        <a:prstGeom prst="chevron">
          <a:avLst/>
        </a:prstGeom>
        <a:solidFill>
          <a:srgbClr val="F5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accent2">
                  <a:lumMod val="75000"/>
                </a:schemeClr>
              </a:solidFill>
            </a:rPr>
            <a:t>更新迭代</a:t>
          </a:r>
        </a:p>
      </dsp:txBody>
      <dsp:txXfrm>
        <a:off x="9688852" y="316359"/>
        <a:ext cx="1529367" cy="1019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4F485-ACE1-4CF1-9388-BBC982B5CE4D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5F18-E9E9-487F-974F-05C6FCD3C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6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5F18-E9E9-487F-974F-05C6FCD3C9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75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86A4F-34AB-4849-AEAA-37E992D31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F78308-46A6-B2AC-5F1D-BC1B3520A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305E2D-D382-A33D-8DCA-0F7149B1A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3A4094-BB65-D12A-12F5-19E39C26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D568A2-8829-DC5A-D413-20A01D34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79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A4411-CC8A-6D5E-FD19-D0A9A298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F452F0-0EE2-3B76-ABBE-5398AF0EA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C6806B-77D2-9DAE-7271-94DEF01A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1CEB7-9C62-0F01-29A6-E943D15D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EA9C07-4647-A700-5118-C0C3A97B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94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ADBED8-971C-1CD1-6F92-E0FF044630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40A1AE-A60A-7086-8B2A-EBB65AD81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12257E-F6FF-82B5-C922-41B1512C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9B630-5773-1EB0-C71B-476582FB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9CDD48-000A-1357-887C-8A2D2005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13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E3213-4DB0-01F7-184A-A133DB5D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1D9D5-120F-38F2-D690-F943D8712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6FCE82-7472-D8DE-3231-FE526F2F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BEF49D-1593-4A19-D51C-BB25BBB5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61E816-08F0-1143-3AD4-FB12C7E6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1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2A00-1499-B809-414B-84C0C75CD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368466-4D2B-4237-4A2F-84B4D5CCA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42444D-D5A8-2D5A-EA45-3DE73EC68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7E2F0-1B01-43ED-FEE6-58D51E8C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70BD1F-9339-8430-6757-11F58CBA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4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93042-3BBA-88A2-3F96-DD2BFA58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D33742-BA64-E30A-0B12-912CDF36A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A54629-B4DC-7F26-549C-2F1E2B271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E775B9-121D-8458-3468-D6423AEE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5F21D1-F5AB-56BF-CC1D-576024003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10CFF-238F-A63C-02A8-5D13B854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00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CE89F-6BCB-B61B-3230-4618C8B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609E34-95C3-8F3B-C3EC-54A5C6197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2A7B7D-F732-80DC-EC3C-864EE844D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DBF025-BAA4-EA99-39C0-4AD3DEE71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1CF586-6BA3-2773-DDE5-9224244F1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DEC651-9EC4-482C-1B7D-C695266A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4ACA18-0B9D-D346-3612-53F40E47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274B10-656A-0DAB-8F35-97D79ACF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0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2A2B2-53F9-35AE-19FD-269AA9B2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610C05-C402-412B-FCB7-25F04899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133369-1E0C-8EF0-16B1-087B1020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07EDFE-77FB-8B67-8492-B9E78047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84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14D6CF-DC6D-7939-00BD-ED4EA552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D15101-4516-5711-8BBD-C9277398B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55B652-FD90-4DE1-E23D-12BFBD5E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2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15F0B-7B9E-7185-9BBC-F0CFCBF9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76EC9-07A4-CF39-FFAC-A9C4CAE44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9E1A57-5750-C0B0-A3BE-CBD09C26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7A589C-F11D-9057-130B-4C053D67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CF4AC5-7FB9-7A69-2C06-19149943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162C4B-A4C6-7638-AB43-B9A92A02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6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F9478-644C-18A1-7BCB-55E2B434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C5C121-99DF-7239-7903-8C1991A56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CFF02F-03E6-1D68-10D0-D4391217E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AC7DDA-2A95-172E-5A85-046A6A6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5301C6-ECCC-F701-9AFE-36256866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7583AE-F575-4C94-2C37-70EECCAF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54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24D45F-987C-A1BA-98D9-BFEA412E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7A1C08-D017-79F5-49B2-BFC3B3E2B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496EA-BB85-A97A-CDB3-84DBF5134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9BD8-EE60-41A1-BD55-D0C68D673E13}" type="datetimeFigureOut">
              <a:rPr lang="zh-CN" altLang="en-US" smtClean="0"/>
              <a:t>2022.12.28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D1D70-03CC-817F-6873-D906AC836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3A1BE0-E246-127B-7AA9-542EA84A6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5C105-C145-405A-AF57-F7F93C764B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41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6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MP"/><Relationship Id="rId2" Type="http://schemas.openxmlformats.org/officeDocument/2006/relationships/image" Target="../media/image32.B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7B0EBAB-4202-69BF-7FF4-0E76AE58375F}"/>
              </a:ext>
            </a:extLst>
          </p:cNvPr>
          <p:cNvSpPr txBox="1"/>
          <p:nvPr/>
        </p:nvSpPr>
        <p:spPr>
          <a:xfrm>
            <a:off x="1786647" y="1484108"/>
            <a:ext cx="8618706" cy="388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000" dirty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模拟电路</a:t>
            </a:r>
            <a:r>
              <a:rPr lang="en-US" altLang="zh-CN" sz="4000" dirty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DIY</a:t>
            </a:r>
            <a:r>
              <a:rPr lang="zh-CN" altLang="en-US" sz="4000" dirty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展示</a:t>
            </a:r>
            <a:endParaRPr lang="en-US" altLang="zh-CN" sz="4000" dirty="0">
              <a:solidFill>
                <a:schemeClr val="accent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5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超级电容及其数控模块</a:t>
            </a:r>
            <a:endParaRPr lang="en-US" altLang="zh-CN" sz="54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--------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小组成员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--------</a:t>
            </a:r>
            <a:endParaRPr lang="en-US" altLang="zh-CN" sz="1600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周弘毅 钟吴子正 陈骤 魏毓瞳</a:t>
            </a:r>
            <a:endParaRPr lang="zh-CN" altLang="zh-CN" sz="2400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17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F6892D-0A1D-846B-9CAF-2F31EA06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87" y="4237232"/>
            <a:ext cx="4759707" cy="19688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BAB6CB-4705-CF9D-B15D-98EBE3408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87" y="1486315"/>
            <a:ext cx="4759706" cy="2556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9CE72D-FC2E-E272-9BE8-F1C582E4775A}"/>
              </a:ext>
            </a:extLst>
          </p:cNvPr>
          <p:cNvSpPr txBox="1"/>
          <p:nvPr/>
        </p:nvSpPr>
        <p:spPr>
          <a:xfrm>
            <a:off x="427458" y="1765442"/>
            <a:ext cx="545255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用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电阻分压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与芯片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ADC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功能进行电压采样</a:t>
            </a:r>
            <a:endParaRPr lang="en-US" altLang="zh-CN" sz="2800" dirty="0">
              <a:solidFill>
                <a:schemeClr val="bg2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457200" indent="-4572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用采样电阻与</a:t>
            </a:r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INA240A1PWR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电流采样芯片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和芯片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ADC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功能进行电流采样</a:t>
            </a:r>
            <a:endParaRPr lang="en-US" altLang="zh-CN" sz="2800" dirty="0">
              <a:solidFill>
                <a:schemeClr val="bg2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B074F2-C2AD-E703-1F47-B578A6F9482E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0x01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方案细化设计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控制器硬件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C62A2B-2DA3-E061-C804-B389F6EF59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4"/>
          <a:stretch/>
        </p:blipFill>
        <p:spPr>
          <a:xfrm>
            <a:off x="583372" y="4750875"/>
            <a:ext cx="5140728" cy="13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2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6B074F2-C2AD-E703-1F47-B578A6F9482E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0x01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方案细化设计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数字控制器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C53242-43D1-1FA3-3B97-B676EA67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05" y="2157996"/>
            <a:ext cx="8829675" cy="1114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CED4DA-8BA5-733E-F61E-86F4870C9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10" y="4576322"/>
            <a:ext cx="10029825" cy="11811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D33E27-D0F2-09CA-83F3-F1E7F554AD88}"/>
              </a:ext>
            </a:extLst>
          </p:cNvPr>
          <p:cNvSpPr txBox="1"/>
          <p:nvPr/>
        </p:nvSpPr>
        <p:spPr>
          <a:xfrm>
            <a:off x="3506771" y="5971851"/>
            <a:ext cx="4581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保护电路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47FF6D-AF6B-D8A2-6E29-642FD9CC1C27}"/>
              </a:ext>
            </a:extLst>
          </p:cNvPr>
          <p:cNvSpPr txBox="1"/>
          <p:nvPr/>
        </p:nvSpPr>
        <p:spPr>
          <a:xfrm>
            <a:off x="3506771" y="3429000"/>
            <a:ext cx="4581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预测前馈与</a:t>
            </a:r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PID</a:t>
            </a:r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反馈</a:t>
            </a:r>
          </a:p>
        </p:txBody>
      </p:sp>
    </p:spTree>
    <p:extLst>
      <p:ext uri="{BB962C8B-B14F-4D97-AF65-F5344CB8AC3E}">
        <p14:creationId xmlns:p14="http://schemas.microsoft.com/office/powerpoint/2010/main" val="352064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35FD14-CACC-A6C5-3604-59FE9D1DDD36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0x02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工作流程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6672E27-FCE3-371B-A501-3077FB8FF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3187697"/>
              </p:ext>
            </p:extLst>
          </p:nvPr>
        </p:nvGraphicFramePr>
        <p:xfrm>
          <a:off x="196774" y="1628354"/>
          <a:ext cx="11730872" cy="1652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D2FBC27D-4A48-4A28-24BC-D9B1C51B6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8" r="23111"/>
          <a:stretch/>
        </p:blipFill>
        <p:spPr bwMode="auto">
          <a:xfrm>
            <a:off x="575778" y="3003622"/>
            <a:ext cx="1311732" cy="144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源图像">
            <a:extLst>
              <a:ext uri="{FF2B5EF4-FFF2-40B4-BE49-F238E27FC236}">
                <a16:creationId xmlns:a16="http://schemas.microsoft.com/office/drawing/2014/main" id="{B36F42EE-5F1F-A6D7-29DE-2035DC298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897" y="3082645"/>
            <a:ext cx="1265248" cy="10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查看源图像">
            <a:extLst>
              <a:ext uri="{FF2B5EF4-FFF2-40B4-BE49-F238E27FC236}">
                <a16:creationId xmlns:a16="http://schemas.microsoft.com/office/drawing/2014/main" id="{A61D7EF2-C90B-E8E2-9D5F-DF126A9FD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1" t="30960" r="10657" b="27465"/>
          <a:stretch/>
        </p:blipFill>
        <p:spPr bwMode="auto">
          <a:xfrm>
            <a:off x="5051335" y="4166300"/>
            <a:ext cx="1625123" cy="8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查看源图像">
            <a:extLst>
              <a:ext uri="{FF2B5EF4-FFF2-40B4-BE49-F238E27FC236}">
                <a16:creationId xmlns:a16="http://schemas.microsoft.com/office/drawing/2014/main" id="{F137FFA8-4665-D853-BD5F-E93F89B5E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0" b="21199"/>
          <a:stretch/>
        </p:blipFill>
        <p:spPr bwMode="auto">
          <a:xfrm>
            <a:off x="5262392" y="5057592"/>
            <a:ext cx="1196257" cy="6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F25C11-4357-A518-5631-95A560AB08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9312"/>
          <a:stretch/>
        </p:blipFill>
        <p:spPr>
          <a:xfrm>
            <a:off x="6938976" y="3155850"/>
            <a:ext cx="2361293" cy="27401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44D3F0-F408-644B-C10F-C1B713B3084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t="28317" r="11048" b="21099"/>
          <a:stretch/>
        </p:blipFill>
        <p:spPr>
          <a:xfrm>
            <a:off x="9376142" y="3155851"/>
            <a:ext cx="2373219" cy="27401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300E24-B4F4-4C33-09BD-FF6CB7E5382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r="37156"/>
          <a:stretch/>
        </p:blipFill>
        <p:spPr>
          <a:xfrm>
            <a:off x="2190566" y="3082645"/>
            <a:ext cx="2661144" cy="2541725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3E9D2DB7-748B-CF2B-6F77-33FB0927F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8" y="4595363"/>
            <a:ext cx="1352270" cy="135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09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4559DA-F075-0B9C-CB39-AD0147086EE3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0x02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成果展示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亮相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726871-9AAA-B453-F38A-047567D55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0667" r="16327" b="23843"/>
          <a:stretch/>
        </p:blipFill>
        <p:spPr>
          <a:xfrm>
            <a:off x="8358694" y="2395144"/>
            <a:ext cx="2624866" cy="28007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C7C374-585E-3E6F-38F8-921A3DF63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5" r="2975" b="23099"/>
          <a:stretch/>
        </p:blipFill>
        <p:spPr>
          <a:xfrm>
            <a:off x="4883971" y="2395149"/>
            <a:ext cx="2697527" cy="28008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4B020B-A1FD-BCE2-8023-62BE4EFC3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29647" r="4731" b="25176"/>
          <a:stretch/>
        </p:blipFill>
        <p:spPr>
          <a:xfrm>
            <a:off x="1065006" y="2390486"/>
            <a:ext cx="3000281" cy="280545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C59F01-2438-5B15-FE57-96E37BCBD6A5}"/>
              </a:ext>
            </a:extLst>
          </p:cNvPr>
          <p:cNvSpPr txBox="1"/>
          <p:nvPr/>
        </p:nvSpPr>
        <p:spPr>
          <a:xfrm>
            <a:off x="2377902" y="6027548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（实物在我手边，如需要可以线上展示）</a:t>
            </a:r>
          </a:p>
        </p:txBody>
      </p:sp>
    </p:spTree>
    <p:extLst>
      <p:ext uri="{BB962C8B-B14F-4D97-AF65-F5344CB8AC3E}">
        <p14:creationId xmlns:p14="http://schemas.microsoft.com/office/powerpoint/2010/main" val="307350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D965A3-D463-BCA0-0FBD-3DA06F20C143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0x02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成果展示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控制电容充放电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E65B6F-BE1E-6757-DF86-0B5D637F6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2" t="-1335" r="25989" b="13314"/>
          <a:stretch/>
        </p:blipFill>
        <p:spPr>
          <a:xfrm>
            <a:off x="1884602" y="1789518"/>
            <a:ext cx="3522817" cy="31911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1CC0DE-3857-FE62-92E7-F463C186F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5"/>
          <a:stretch/>
        </p:blipFill>
        <p:spPr>
          <a:xfrm>
            <a:off x="7066079" y="1789518"/>
            <a:ext cx="3850602" cy="31911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57C63C1-695F-A2E1-5D65-19CE9DFE32BA}"/>
              </a:ext>
            </a:extLst>
          </p:cNvPr>
          <p:cNvSpPr txBox="1"/>
          <p:nvPr/>
        </p:nvSpPr>
        <p:spPr>
          <a:xfrm>
            <a:off x="2500321" y="5072951"/>
            <a:ext cx="229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空载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静态功耗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2D50A9-5A76-E39B-37A4-2BAD64B418C8}"/>
              </a:ext>
            </a:extLst>
          </p:cNvPr>
          <p:cNvSpPr txBox="1"/>
          <p:nvPr/>
        </p:nvSpPr>
        <p:spPr>
          <a:xfrm>
            <a:off x="6809052" y="5072951"/>
            <a:ext cx="4364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令系统功率为零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不充电不放电</a:t>
            </a:r>
            <a:endParaRPr lang="en-US" altLang="zh-CN" sz="24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（此时静态功耗由电容提供，待优化）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024408-1411-1E14-A0E4-AB21786B0815}"/>
              </a:ext>
            </a:extLst>
          </p:cNvPr>
          <p:cNvSpPr txBox="1"/>
          <p:nvPr/>
        </p:nvSpPr>
        <p:spPr>
          <a:xfrm>
            <a:off x="3345628" y="1292117"/>
            <a:ext cx="591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（此处还没有接入负载，相当于机器人没有启动）</a:t>
            </a:r>
          </a:p>
        </p:txBody>
      </p:sp>
    </p:spTree>
    <p:extLst>
      <p:ext uri="{BB962C8B-B14F-4D97-AF65-F5344CB8AC3E}">
        <p14:creationId xmlns:p14="http://schemas.microsoft.com/office/powerpoint/2010/main" val="198117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4D77D2-558B-291F-586C-AEBFA2C17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/>
          <a:stretch/>
        </p:blipFill>
        <p:spPr>
          <a:xfrm>
            <a:off x="3519792" y="1766367"/>
            <a:ext cx="5429888" cy="33252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C0BEAA-5AB3-0794-6238-06C459C9F3C3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0x02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成果展示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控制电容充放电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F769C3-41E9-072E-1C1A-F5C0FC850E1F}"/>
              </a:ext>
            </a:extLst>
          </p:cNvPr>
          <p:cNvSpPr txBox="1"/>
          <p:nvPr/>
        </p:nvSpPr>
        <p:spPr>
          <a:xfrm>
            <a:off x="4143054" y="5150383"/>
            <a:ext cx="4333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控制系统以</a:t>
            </a:r>
            <a:r>
              <a:rPr lang="en-US" altLang="zh-CN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40W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为电容</a:t>
            </a:r>
            <a:r>
              <a:rPr lang="zh-CN" altLang="en-US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充电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（实际充电功率小于此值）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A49C4D-7255-C732-3A2F-7021C4368A7F}"/>
              </a:ext>
            </a:extLst>
          </p:cNvPr>
          <p:cNvSpPr txBox="1"/>
          <p:nvPr/>
        </p:nvSpPr>
        <p:spPr>
          <a:xfrm>
            <a:off x="1545515" y="6475976"/>
            <a:ext cx="9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（其他功率忘记拍照了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……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8DB02D-ABF5-6B6B-74F5-B60DE3425D17}"/>
              </a:ext>
            </a:extLst>
          </p:cNvPr>
          <p:cNvSpPr txBox="1"/>
          <p:nvPr/>
        </p:nvSpPr>
        <p:spPr>
          <a:xfrm>
            <a:off x="3345628" y="1292117"/>
            <a:ext cx="591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（此处还没有接入负载，相当于机器人没有启动）</a:t>
            </a:r>
          </a:p>
        </p:txBody>
      </p:sp>
    </p:spTree>
    <p:extLst>
      <p:ext uri="{BB962C8B-B14F-4D97-AF65-F5344CB8AC3E}">
        <p14:creationId xmlns:p14="http://schemas.microsoft.com/office/powerpoint/2010/main" val="411946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80674F-E78F-8E4B-6076-C4007ECF3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3" b="31436"/>
          <a:stretch/>
        </p:blipFill>
        <p:spPr>
          <a:xfrm>
            <a:off x="7189690" y="1769178"/>
            <a:ext cx="3643674" cy="36968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7CFCBA-AEF4-ABD7-9C9B-E201D7BFA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6"/>
          <a:stretch/>
        </p:blipFill>
        <p:spPr>
          <a:xfrm>
            <a:off x="1374225" y="1902295"/>
            <a:ext cx="4145281" cy="33644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B686CB-CF6F-36FF-03B2-DD34629ED925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0x02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成果展示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控制电容充放电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590207-9757-81DA-76EE-76AA21111DEB}"/>
              </a:ext>
            </a:extLst>
          </p:cNvPr>
          <p:cNvSpPr txBox="1"/>
          <p:nvPr/>
        </p:nvSpPr>
        <p:spPr>
          <a:xfrm>
            <a:off x="1032188" y="5383003"/>
            <a:ext cx="4839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这是系统控制功耗为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0W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时的情况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（此时假设机器人功耗为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50W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350681-D941-452B-E1C6-F923B07E933A}"/>
              </a:ext>
            </a:extLst>
          </p:cNvPr>
          <p:cNvSpPr txBox="1"/>
          <p:nvPr/>
        </p:nvSpPr>
        <p:spPr>
          <a:xfrm>
            <a:off x="6320655" y="5527567"/>
            <a:ext cx="517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这是系统提供额外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20W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功率时的情况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（此时假设机器人功耗为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20W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E205C2-E655-DDCA-6DBC-1F97A5A2A335}"/>
              </a:ext>
            </a:extLst>
          </p:cNvPr>
          <p:cNvSpPr txBox="1"/>
          <p:nvPr/>
        </p:nvSpPr>
        <p:spPr>
          <a:xfrm>
            <a:off x="3227181" y="1232357"/>
            <a:ext cx="591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（此处接入了负载，相当于机器人开始消耗功率了）</a:t>
            </a:r>
          </a:p>
        </p:txBody>
      </p:sp>
    </p:spTree>
    <p:extLst>
      <p:ext uri="{BB962C8B-B14F-4D97-AF65-F5344CB8AC3E}">
        <p14:creationId xmlns:p14="http://schemas.microsoft.com/office/powerpoint/2010/main" val="371212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3920">
            <a:hlinkClick r:id="" action="ppaction://media"/>
            <a:extLst>
              <a:ext uri="{FF2B5EF4-FFF2-40B4-BE49-F238E27FC236}">
                <a16:creationId xmlns:a16="http://schemas.microsoft.com/office/drawing/2014/main" id="{CA804894-4D1F-C2C4-8739-8914CB4424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1869343" y="1893235"/>
            <a:ext cx="8453313" cy="47549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D92A5C-7C09-F82C-71F6-2EB486FF3B15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0x02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成果展示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控制电容充放电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00DAA-A654-0F17-9CA5-E4AAC0643983}"/>
              </a:ext>
            </a:extLst>
          </p:cNvPr>
          <p:cNvSpPr txBox="1"/>
          <p:nvPr/>
        </p:nvSpPr>
        <p:spPr>
          <a:xfrm>
            <a:off x="1187075" y="1408010"/>
            <a:ext cx="971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（视频展示，此处为电容输出额外功率给负载，可以理解为从电源供电切换到电容供电）</a:t>
            </a:r>
          </a:p>
        </p:txBody>
      </p:sp>
    </p:spTree>
    <p:extLst>
      <p:ext uri="{BB962C8B-B14F-4D97-AF65-F5344CB8AC3E}">
        <p14:creationId xmlns:p14="http://schemas.microsoft.com/office/powerpoint/2010/main" val="392666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53A3E7-6455-DDE3-531A-96DD89D45CF5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0x02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成果展示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充放电效率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55807-886A-174B-37AB-11A96B1B7F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32741" r="4761" b="50711"/>
          <a:stretch/>
        </p:blipFill>
        <p:spPr>
          <a:xfrm>
            <a:off x="6495664" y="1988860"/>
            <a:ext cx="5341005" cy="8283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F6F0E2-6F40-C963-1927-A2C3599D60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31031" r="3540" b="48752"/>
          <a:stretch/>
        </p:blipFill>
        <p:spPr>
          <a:xfrm>
            <a:off x="782153" y="4106528"/>
            <a:ext cx="5428891" cy="8267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223924-3AD0-42F1-D070-02B921F93D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" t="34414" r="5859" b="47620"/>
          <a:stretch/>
        </p:blipFill>
        <p:spPr>
          <a:xfrm>
            <a:off x="782153" y="1986200"/>
            <a:ext cx="5321001" cy="8309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DDE294-EE32-940B-5C51-1B29353768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0" t="24162" r="10518" b="62819"/>
          <a:stretch/>
        </p:blipFill>
        <p:spPr>
          <a:xfrm>
            <a:off x="6495664" y="4104969"/>
            <a:ext cx="5428891" cy="8283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455399-D9B2-536D-6763-F8A70C296768}"/>
              </a:ext>
            </a:extLst>
          </p:cNvPr>
          <p:cNvSpPr txBox="1"/>
          <p:nvPr/>
        </p:nvSpPr>
        <p:spPr>
          <a:xfrm>
            <a:off x="2354428" y="6350459"/>
            <a:ext cx="77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（测试样本有点少，仅供参考）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8AABF8-CE67-9B40-9DA2-7A17639FCC2B}"/>
              </a:ext>
            </a:extLst>
          </p:cNvPr>
          <p:cNvSpPr txBox="1"/>
          <p:nvPr/>
        </p:nvSpPr>
        <p:spPr>
          <a:xfrm>
            <a:off x="1812869" y="2817197"/>
            <a:ext cx="3259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电容</a:t>
            </a:r>
            <a:r>
              <a:rPr lang="zh-CN" altLang="en-US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充电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系统功率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40W</a:t>
            </a:r>
          </a:p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效率约 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91.93%</a:t>
            </a:r>
            <a:endParaRPr lang="zh-CN" altLang="en-US" sz="20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1F2012-E4C1-8E9D-AB76-82FAC27DDC7D}"/>
              </a:ext>
            </a:extLst>
          </p:cNvPr>
          <p:cNvSpPr txBox="1"/>
          <p:nvPr/>
        </p:nvSpPr>
        <p:spPr>
          <a:xfrm>
            <a:off x="7536382" y="2826061"/>
            <a:ext cx="3259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电容</a:t>
            </a:r>
            <a:r>
              <a:rPr lang="zh-CN" altLang="en-US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放电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系统功率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30W</a:t>
            </a:r>
          </a:p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效率约 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93.21%</a:t>
            </a:r>
            <a:endParaRPr lang="zh-CN" altLang="en-US" sz="20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C52B43-E3DD-B861-FFEB-8F7D17A5E776}"/>
              </a:ext>
            </a:extLst>
          </p:cNvPr>
          <p:cNvSpPr txBox="1"/>
          <p:nvPr/>
        </p:nvSpPr>
        <p:spPr>
          <a:xfrm>
            <a:off x="1812868" y="5006919"/>
            <a:ext cx="3259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电容</a:t>
            </a:r>
            <a:r>
              <a:rPr lang="zh-CN" altLang="en-US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不充不放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系统功率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0W</a:t>
            </a:r>
          </a:p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没有效率可言</a:t>
            </a: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（待优化）</a:t>
            </a: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F06FE4-3114-52C2-DD2B-B507EE2BB233}"/>
              </a:ext>
            </a:extLst>
          </p:cNvPr>
          <p:cNvSpPr txBox="1"/>
          <p:nvPr/>
        </p:nvSpPr>
        <p:spPr>
          <a:xfrm>
            <a:off x="7580325" y="4970133"/>
            <a:ext cx="3259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电容</a:t>
            </a:r>
            <a:r>
              <a:rPr lang="zh-CN" altLang="en-US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放电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系统功率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20W</a:t>
            </a:r>
          </a:p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效率约 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91.20%</a:t>
            </a:r>
            <a:endParaRPr lang="zh-CN" altLang="en-US" sz="20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1533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03C3AE-E205-3B94-E6EB-5A6F49A8E0C9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0x02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成果展示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纹波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C4DE63-674D-6E64-60DC-16A201E35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19"/>
          <a:stretch/>
        </p:blipFill>
        <p:spPr>
          <a:xfrm>
            <a:off x="978946" y="1463039"/>
            <a:ext cx="4759586" cy="3496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7BA7E1-9D09-67F7-9675-4D32D52DE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17"/>
          <a:stretch/>
        </p:blipFill>
        <p:spPr>
          <a:xfrm>
            <a:off x="6623065" y="1463039"/>
            <a:ext cx="4742256" cy="34962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D25ACE-F454-A2E3-734C-BC28B4B3416B}"/>
              </a:ext>
            </a:extLst>
          </p:cNvPr>
          <p:cNvSpPr txBox="1"/>
          <p:nvPr/>
        </p:nvSpPr>
        <p:spPr>
          <a:xfrm>
            <a:off x="2003275" y="5118818"/>
            <a:ext cx="2710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系统功率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40W</a:t>
            </a:r>
          </a:p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纹波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15.6mV</a:t>
            </a:r>
            <a:endParaRPr lang="zh-CN" altLang="en-US" sz="20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97DBB1-5880-6C3E-5AA1-2031D2979638}"/>
              </a:ext>
            </a:extLst>
          </p:cNvPr>
          <p:cNvSpPr txBox="1"/>
          <p:nvPr/>
        </p:nvSpPr>
        <p:spPr>
          <a:xfrm>
            <a:off x="7638729" y="5036077"/>
            <a:ext cx="2710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系统功率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10W</a:t>
            </a:r>
          </a:p>
          <a:p>
            <a:pPr algn="ctr"/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纹波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11.6mV</a:t>
            </a:r>
            <a:endParaRPr lang="zh-CN" altLang="en-US" sz="20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640E6F-7467-A5E5-CCF3-A81A68EFEF51}"/>
              </a:ext>
            </a:extLst>
          </p:cNvPr>
          <p:cNvSpPr txBox="1"/>
          <p:nvPr/>
        </p:nvSpPr>
        <p:spPr>
          <a:xfrm>
            <a:off x="372932" y="6073714"/>
            <a:ext cx="1144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（后来经过搜索发现测量方式可能不对，并且测量时没有严格控制变量，这个纹波好像有点太小了，不像我们能做出来的，仅供参考）</a:t>
            </a:r>
          </a:p>
        </p:txBody>
      </p:sp>
    </p:spTree>
    <p:extLst>
      <p:ext uri="{BB962C8B-B14F-4D97-AF65-F5344CB8AC3E}">
        <p14:creationId xmlns:p14="http://schemas.microsoft.com/office/powerpoint/2010/main" val="24548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8E1EE1-65D8-C0B6-8865-57955E2B7509}"/>
              </a:ext>
            </a:extLst>
          </p:cNvPr>
          <p:cNvSpPr txBox="1"/>
          <p:nvPr/>
        </p:nvSpPr>
        <p:spPr>
          <a:xfrm>
            <a:off x="3861435" y="857250"/>
            <a:ext cx="4469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Contents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EF7C05-6324-26E6-BAB4-11FBB008E22D}"/>
              </a:ext>
            </a:extLst>
          </p:cNvPr>
          <p:cNvSpPr txBox="1"/>
          <p:nvPr/>
        </p:nvSpPr>
        <p:spPr>
          <a:xfrm>
            <a:off x="2423160" y="2337656"/>
            <a:ext cx="6297930" cy="298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项目背景 </a:t>
            </a:r>
            <a:r>
              <a:rPr lang="en-US" altLang="zh-CN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&amp; </a:t>
            </a: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需求</a:t>
            </a:r>
            <a:endParaRPr lang="en-US" altLang="zh-CN" sz="32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方案构思 </a:t>
            </a:r>
            <a:r>
              <a:rPr lang="en-US" altLang="zh-CN" sz="32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&amp; </a:t>
            </a:r>
            <a:r>
              <a:rPr lang="zh-CN" altLang="en-US" sz="32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设计</a:t>
            </a:r>
            <a:endParaRPr lang="en-US" altLang="zh-CN" sz="3200" dirty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工作流程 </a:t>
            </a:r>
            <a:r>
              <a:rPr lang="en-US" altLang="zh-CN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&amp; </a:t>
            </a: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成果展示</a:t>
            </a:r>
            <a:endParaRPr lang="en-US" altLang="zh-CN" sz="32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问题分析 </a:t>
            </a:r>
            <a:r>
              <a:rPr lang="en-US" altLang="zh-CN" sz="32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&amp; </a:t>
            </a:r>
            <a:r>
              <a:rPr lang="zh-CN" altLang="en-US" sz="32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未来展望</a:t>
            </a:r>
            <a:endParaRPr lang="en-US" altLang="zh-CN" sz="3200" dirty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14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D86C16E-40D5-DE5F-1911-2276438BC9BA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0x02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成果展示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-CAN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总线通讯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89D646-BDE5-D238-F336-A9D71A8C1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123" y="2343297"/>
            <a:ext cx="6460359" cy="24468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EEAB5DB-CF8B-C0EE-184C-B037C1F4081F}"/>
              </a:ext>
            </a:extLst>
          </p:cNvPr>
          <p:cNvSpPr txBox="1"/>
          <p:nvPr/>
        </p:nvSpPr>
        <p:spPr>
          <a:xfrm>
            <a:off x="685641" y="2343297"/>
            <a:ext cx="4155299" cy="261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使用</a:t>
            </a:r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CAN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通讯总线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与机器人控制系统和其他部分交互，便于本系统嵌入不同的机器人系统中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77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22F264-0B11-664A-4131-686417C9DB8B}"/>
              </a:ext>
            </a:extLst>
          </p:cNvPr>
          <p:cNvSpPr txBox="1"/>
          <p:nvPr/>
        </p:nvSpPr>
        <p:spPr>
          <a:xfrm>
            <a:off x="1416830" y="2257109"/>
            <a:ext cx="3950904" cy="261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使用串口连接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小型屏幕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，可以实现不连接电脑直接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显示传感器检测到的参数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，方便调试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84FE25-2C6F-E519-CA57-2DE89DF2215A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0x02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成果展示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串口监视屏幕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48052D-9C38-C78F-38D8-F12A6E35E547}"/>
              </a:ext>
            </a:extLst>
          </p:cNvPr>
          <p:cNvSpPr txBox="1"/>
          <p:nvPr/>
        </p:nvSpPr>
        <p:spPr>
          <a:xfrm>
            <a:off x="7605656" y="2829261"/>
            <a:ext cx="25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（来个图）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9082AA-F66D-6D87-FBFB-452785992F54}"/>
              </a:ext>
            </a:extLst>
          </p:cNvPr>
          <p:cNvSpPr txBox="1"/>
          <p:nvPr/>
        </p:nvSpPr>
        <p:spPr>
          <a:xfrm>
            <a:off x="1341120" y="5839997"/>
            <a:ext cx="940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（由于负责这个的同学发烧提前回家了，没有办法把屏幕加入系统中测试，只能在线搞搞）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C3521C-1A8D-58C6-56BE-5963B0104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1" t="28731" r="37618" b="43046"/>
          <a:stretch/>
        </p:blipFill>
        <p:spPr>
          <a:xfrm>
            <a:off x="6531455" y="2336393"/>
            <a:ext cx="4384783" cy="26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4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5D6B1D-F6A5-FB79-3F5D-017798B2BEB3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0x03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问题分析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5CEDCB-5770-73B2-C6FD-1A717F516DA2}"/>
              </a:ext>
            </a:extLst>
          </p:cNvPr>
          <p:cNvSpPr txBox="1"/>
          <p:nvPr/>
        </p:nvSpPr>
        <p:spPr>
          <a:xfrm>
            <a:off x="527660" y="1536174"/>
            <a:ext cx="63577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设计缺陷：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PCB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Layout</a:t>
            </a:r>
            <a:r>
              <a:rPr lang="zh-CN" altLang="en-US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没有画好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，导致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MOS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管开关波形不是很理想，常常炸管子，系统工作不稳定（视频和照片都是侥幸录到的）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控制代码有考虑欠妥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的地方，现在没法实现正负功率快速切换，以后慢慢优化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进度安排不合理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，写代码写了太久导致拖了测试进度，本来有些问题可以优化，比如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Layout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A033AF-60D9-D691-8B4A-3EF606E8F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0" r="11877" b="37726"/>
          <a:stretch/>
        </p:blipFill>
        <p:spPr>
          <a:xfrm>
            <a:off x="9598870" y="3591838"/>
            <a:ext cx="2474261" cy="16566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1F3C61-6F7D-3E79-C825-EA4EFD7EC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2" t="35727" r="27373" b="40644"/>
          <a:stretch/>
        </p:blipFill>
        <p:spPr>
          <a:xfrm>
            <a:off x="7065811" y="1700196"/>
            <a:ext cx="2352680" cy="17288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9A597E-6975-5548-608E-BFB8688E7E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7" t="35070" r="18683" b="38270"/>
          <a:stretch/>
        </p:blipFill>
        <p:spPr>
          <a:xfrm>
            <a:off x="7065810" y="3591838"/>
            <a:ext cx="2352680" cy="16566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6A8133-19F9-AE93-2AEC-F7D212224A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7" t="16586" r="29543" b="19937"/>
          <a:stretch/>
        </p:blipFill>
        <p:spPr>
          <a:xfrm>
            <a:off x="9598870" y="1700196"/>
            <a:ext cx="2474260" cy="17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9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EEB447-BFB7-F57E-4104-91414B99CFD4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0x03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未来展望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CB232C-D0DC-95D8-8343-B130458E0609}"/>
              </a:ext>
            </a:extLst>
          </p:cNvPr>
          <p:cNvSpPr txBox="1"/>
          <p:nvPr/>
        </p:nvSpPr>
        <p:spPr>
          <a:xfrm>
            <a:off x="1568288" y="2345166"/>
            <a:ext cx="9649609" cy="298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优化</a:t>
            </a:r>
            <a:r>
              <a:rPr lang="en-US" altLang="zh-CN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PCB </a:t>
            </a:r>
            <a:r>
              <a:rPr lang="en-US" altLang="zh-CN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Layout</a:t>
            </a:r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与</a:t>
            </a: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控制算法</a:t>
            </a:r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，提高控制精度与反应速度</a:t>
            </a:r>
            <a:endParaRPr lang="en-US" altLang="zh-CN" sz="32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优化</a:t>
            </a: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测试流程</a:t>
            </a:r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，用更科学的数据帮助迭代</a:t>
            </a:r>
            <a:endParaRPr lang="en-US" altLang="zh-CN" sz="32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学习优秀开源方案和专业知识，</a:t>
            </a: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提升设计水平</a:t>
            </a:r>
          </a:p>
        </p:txBody>
      </p:sp>
    </p:spTree>
    <p:extLst>
      <p:ext uri="{BB962C8B-B14F-4D97-AF65-F5344CB8AC3E}">
        <p14:creationId xmlns:p14="http://schemas.microsoft.com/office/powerpoint/2010/main" val="608479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1A9ED1-FF9D-EE15-AEC2-A3931DCC6333}"/>
              </a:ext>
            </a:extLst>
          </p:cNvPr>
          <p:cNvSpPr/>
          <p:nvPr/>
        </p:nvSpPr>
        <p:spPr>
          <a:xfrm>
            <a:off x="2805677" y="2136338"/>
            <a:ext cx="658064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0" cap="none" spc="0" dirty="0">
                <a:ln w="0"/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~</a:t>
            </a:r>
            <a:r>
              <a:rPr lang="zh-CN" altLang="en-US" sz="9600" b="0" cap="none" spc="0" dirty="0">
                <a:ln w="0"/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阿里嘎多</a:t>
            </a:r>
            <a:r>
              <a:rPr lang="en-US" altLang="zh-CN" sz="9600" b="0" cap="none" spc="0" dirty="0">
                <a:ln w="0"/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~</a:t>
            </a:r>
          </a:p>
          <a:p>
            <a:pPr algn="ctr"/>
            <a:r>
              <a:rPr lang="en-US" altLang="zh-CN" sz="66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o(*</a:t>
            </a:r>
            <a:r>
              <a:rPr lang="zh-CN" altLang="en-US" sz="66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￣▽￣*</a:t>
            </a:r>
            <a:r>
              <a:rPr lang="en-US" altLang="zh-CN" sz="66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ja-JP" altLang="en-US" sz="66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ブ</a:t>
            </a:r>
            <a:endParaRPr lang="zh-CN" altLang="en-US" sz="66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36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514745-B7D8-0E94-08A4-307FE39A6D07}"/>
              </a:ext>
            </a:extLst>
          </p:cNvPr>
          <p:cNvSpPr txBox="1"/>
          <p:nvPr/>
        </p:nvSpPr>
        <p:spPr>
          <a:xfrm>
            <a:off x="1306217" y="1548052"/>
            <a:ext cx="7218425" cy="140519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综合技术的快速发展，</a:t>
            </a:r>
            <a:r>
              <a:rPr lang="zh-CN" altLang="zh-CN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移动机器人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登上舞台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在电源技术取得革命性突破之前，对电源</a:t>
            </a:r>
            <a:r>
              <a:rPr lang="zh-CN" altLang="zh-CN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功率的分配与控制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，是实现</a:t>
            </a:r>
            <a:r>
              <a:rPr lang="zh-CN" altLang="zh-CN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长续航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以及各个模块安全</a:t>
            </a:r>
            <a:r>
              <a:rPr lang="zh-CN" altLang="zh-CN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稳定运行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的必要条件</a:t>
            </a:r>
            <a:endParaRPr lang="en-CN" altLang="zh-CN" sz="2000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713275-AFE7-AE5E-02D3-E6FC805E18B4}"/>
              </a:ext>
            </a:extLst>
          </p:cNvPr>
          <p:cNvSpPr txBox="1"/>
          <p:nvPr/>
        </p:nvSpPr>
        <p:spPr>
          <a:xfrm>
            <a:off x="4604324" y="3626102"/>
            <a:ext cx="7437115" cy="289835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超级电容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的加入，令机器人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能够完成诸如动能回收，功率补偿，瞬时功率爆发等更复杂的功能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数控电源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管理超级电容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，在实现传统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数控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电源可编程、高集成度和高控制精度的同时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，更加精准地分配与控制功率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现代控制算法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的引入使控制更加高效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endParaRPr lang="en-CN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632C85-987C-FD91-E192-F06A2F98F381}"/>
              </a:ext>
            </a:extLst>
          </p:cNvPr>
          <p:cNvSpPr txBox="1"/>
          <p:nvPr/>
        </p:nvSpPr>
        <p:spPr>
          <a:xfrm>
            <a:off x="584647" y="969997"/>
            <a:ext cx="615553" cy="23567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客观要求</a:t>
            </a:r>
          </a:p>
        </p:txBody>
      </p:sp>
      <p:pic>
        <p:nvPicPr>
          <p:cNvPr id="8" name="Picture 6" descr="See the source image">
            <a:extLst>
              <a:ext uri="{FF2B5EF4-FFF2-40B4-BE49-F238E27FC236}">
                <a16:creationId xmlns:a16="http://schemas.microsoft.com/office/drawing/2014/main" id="{76DC31EF-54D0-9119-4E94-6FA74B1B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435" y="1072299"/>
            <a:ext cx="2069205" cy="235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73F4C4-CC0A-6CCC-33BE-7C94215A41B7}"/>
              </a:ext>
            </a:extLst>
          </p:cNvPr>
          <p:cNvSpPr txBox="1"/>
          <p:nvPr/>
        </p:nvSpPr>
        <p:spPr>
          <a:xfrm>
            <a:off x="3919007" y="3795674"/>
            <a:ext cx="615553" cy="23567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优势分析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08F08DF-2E75-2635-575E-38126110BA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0" t="11658" r="9889" b="10670"/>
          <a:stretch/>
        </p:blipFill>
        <p:spPr>
          <a:xfrm>
            <a:off x="1027522" y="3700152"/>
            <a:ext cx="2667110" cy="25477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DB9121-A16C-3F13-2300-EB1A349B619C}"/>
              </a:ext>
            </a:extLst>
          </p:cNvPr>
          <p:cNvSpPr txBox="1"/>
          <p:nvPr/>
        </p:nvSpPr>
        <p:spPr>
          <a:xfrm>
            <a:off x="870411" y="461120"/>
            <a:ext cx="4766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0x00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项目背景</a:t>
            </a:r>
            <a:endParaRPr lang="zh-CN" altLang="en-US" dirty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66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A34DAC-30DD-CF92-55A3-92F13F0519AB}"/>
              </a:ext>
            </a:extLst>
          </p:cNvPr>
          <p:cNvSpPr txBox="1"/>
          <p:nvPr/>
        </p:nvSpPr>
        <p:spPr>
          <a:xfrm>
            <a:off x="1269503" y="1714147"/>
            <a:ext cx="10179823" cy="4474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一个</a:t>
            </a:r>
            <a:r>
              <a:rPr lang="zh-CN" altLang="en-US" sz="2400" kern="1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超级电容组</a:t>
            </a:r>
            <a:r>
              <a: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作为蓄能池，满足机器人瞬时大功率需求</a:t>
            </a:r>
            <a:endParaRPr lang="en-CN" sz="2400" kern="100" dirty="0">
              <a:solidFill>
                <a:schemeClr val="bg2">
                  <a:lumMod val="2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一个超级电容的</a:t>
            </a:r>
            <a:r>
              <a:rPr lang="zh-CN" altLang="en-US" sz="2400" kern="1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数字控制器</a:t>
            </a:r>
            <a:r>
              <a: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，用于精准控制超级电容充放电</a:t>
            </a:r>
            <a:endParaRPr lang="en-US" altLang="zh-CN" sz="2400" kern="100" dirty="0">
              <a:solidFill>
                <a:schemeClr val="bg2">
                  <a:lumMod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系统基本功能</a:t>
            </a:r>
            <a:r>
              <a:rPr lang="zh-CN" altLang="en-US" sz="2400" kern="100" dirty="0">
                <a:solidFill>
                  <a:schemeClr val="bg2">
                    <a:lumMod val="2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>
              <a:solidFill>
                <a:schemeClr val="bg2">
                  <a:lumMod val="2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marL="857250" lvl="1" indent="-400050">
              <a:lnSpc>
                <a:spcPct val="150000"/>
              </a:lnSpc>
              <a:buAutoNum type="romanLcParenBoth"/>
            </a:pPr>
            <a:r>
              <a:rPr lang="zh-CN" sz="2400" kern="100" dirty="0">
                <a:solidFill>
                  <a:schemeClr val="bg2">
                    <a:lumMod val="2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在机器人运动功率没有达到</a:t>
            </a:r>
            <a:r>
              <a:rPr lang="zh-CN" altLang="en-US" sz="2400" kern="100" dirty="0">
                <a:solidFill>
                  <a:schemeClr val="bg2">
                    <a:lumMod val="2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电源</a:t>
            </a:r>
            <a:r>
              <a:rPr lang="zh-CN" sz="2400" kern="100" dirty="0">
                <a:solidFill>
                  <a:schemeClr val="bg2">
                    <a:lumMod val="2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上限时，充分利用</a:t>
            </a:r>
            <a:r>
              <a: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可用</a:t>
            </a:r>
            <a:r>
              <a:rPr lang="zh-CN" sz="2400" kern="100" dirty="0">
                <a:solidFill>
                  <a:schemeClr val="bg2">
                    <a:lumMod val="2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功率为容组</a:t>
            </a:r>
            <a:r>
              <a:rPr lang="zh-CN" sz="2400" kern="100" dirty="0">
                <a:solidFill>
                  <a:srgbClr val="C00000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充电</a:t>
            </a:r>
            <a:endParaRPr lang="en-US" altLang="zh-CN" sz="2400" kern="100" dirty="0">
              <a:solidFill>
                <a:srgbClr val="C00000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marL="857250" lvl="1" indent="-400050">
              <a:lnSpc>
                <a:spcPct val="150000"/>
              </a:lnSpc>
              <a:buAutoNum type="romanLcParenBoth"/>
            </a:pPr>
            <a:r>
              <a: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在机器人跳跃、爬坡、起步等高功率场景进行</a:t>
            </a:r>
            <a:r>
              <a:rPr lang="zh-CN" altLang="en-US" sz="2400" kern="1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功率补偿</a:t>
            </a:r>
            <a:r>
              <a: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，满足瞬时高功率要求</a:t>
            </a:r>
            <a:endParaRPr lang="en-US" altLang="zh-CN" sz="2400" kern="100" dirty="0">
              <a:solidFill>
                <a:schemeClr val="bg2">
                  <a:lumMod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marL="857250" lvl="1" indent="-400050">
              <a:lnSpc>
                <a:spcPct val="150000"/>
              </a:lnSpc>
              <a:buAutoNum type="romanLcParenBoth"/>
            </a:pPr>
            <a:r>
              <a:rPr lang="zh-CN" altLang="en-US" sz="2400" kern="100" dirty="0">
                <a:solidFill>
                  <a:schemeClr val="bg2">
                    <a:lumMod val="2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保证</a:t>
            </a:r>
            <a:r>
              <a:rPr lang="zh-CN" altLang="en-US" sz="2400" kern="100" dirty="0">
                <a:solidFill>
                  <a:srgbClr val="C00000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系统安全工作</a:t>
            </a:r>
            <a:endParaRPr lang="en-CN" sz="2400" kern="100" dirty="0">
              <a:solidFill>
                <a:srgbClr val="C00000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FE7776-8146-8082-103A-A1BF9393802B}"/>
              </a:ext>
            </a:extLst>
          </p:cNvPr>
          <p:cNvSpPr txBox="1"/>
          <p:nvPr/>
        </p:nvSpPr>
        <p:spPr>
          <a:xfrm>
            <a:off x="870411" y="461120"/>
            <a:ext cx="4766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0x00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项目需求</a:t>
            </a:r>
            <a:endParaRPr lang="zh-CN" altLang="en-US" dirty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70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5035913-3411-FAA2-21A8-019984C5C106}"/>
              </a:ext>
            </a:extLst>
          </p:cNvPr>
          <p:cNvSpPr txBox="1"/>
          <p:nvPr/>
        </p:nvSpPr>
        <p:spPr>
          <a:xfrm>
            <a:off x="2335530" y="1577595"/>
            <a:ext cx="7520940" cy="351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----</a:t>
            </a: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预设情形</a:t>
            </a:r>
            <a:r>
              <a:rPr lang="en-US" altLang="zh-CN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----</a:t>
            </a: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机器人电源电压</a:t>
            </a: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24V</a:t>
            </a: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最大持续功率</a:t>
            </a: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120W</a:t>
            </a: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瞬时功率需求最大</a:t>
            </a: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200W</a:t>
            </a:r>
            <a:endParaRPr lang="zh-CN" altLang="en-US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372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8C6B54-256A-9A21-97F3-69BB700D8B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736" y="2008499"/>
            <a:ext cx="6152114" cy="28410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993C31-A4FD-BE1D-FE77-020FE36432A2}"/>
              </a:ext>
            </a:extLst>
          </p:cNvPr>
          <p:cNvSpPr txBox="1"/>
          <p:nvPr/>
        </p:nvSpPr>
        <p:spPr>
          <a:xfrm>
            <a:off x="2743200" y="5056094"/>
            <a:ext cx="654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本系统与机器人的连接拓扑</a:t>
            </a:r>
          </a:p>
        </p:txBody>
      </p:sp>
    </p:spTree>
    <p:extLst>
      <p:ext uri="{BB962C8B-B14F-4D97-AF65-F5344CB8AC3E}">
        <p14:creationId xmlns:p14="http://schemas.microsoft.com/office/powerpoint/2010/main" val="321176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8BA0B4A-D587-5CA8-3AA5-BB6197138A38}"/>
              </a:ext>
            </a:extLst>
          </p:cNvPr>
          <p:cNvSpPr txBox="1"/>
          <p:nvPr/>
        </p:nvSpPr>
        <p:spPr>
          <a:xfrm>
            <a:off x="870410" y="461120"/>
            <a:ext cx="5549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0x01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方案初步构思</a:t>
            </a:r>
            <a:endParaRPr lang="zh-CN" altLang="en-US" dirty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972667-B31D-470B-E0DE-0548919F6EF3}"/>
              </a:ext>
            </a:extLst>
          </p:cNvPr>
          <p:cNvSpPr txBox="1"/>
          <p:nvPr/>
        </p:nvSpPr>
        <p:spPr>
          <a:xfrm>
            <a:off x="3949830" y="1311615"/>
            <a:ext cx="6320790" cy="1327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系统须能提供</a:t>
            </a:r>
            <a:r>
              <a:rPr lang="zh-CN" altLang="en-US" sz="2800" dirty="0">
                <a:solidFill>
                  <a:srgbClr val="FF993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最大</a:t>
            </a:r>
            <a:r>
              <a:rPr lang="en-US" altLang="zh-CN" sz="2800" dirty="0">
                <a:solidFill>
                  <a:srgbClr val="FF993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80W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的功率补偿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>
                <a:solidFill>
                  <a:srgbClr val="FF993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精准控制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超级电容</a:t>
            </a:r>
            <a:r>
              <a:rPr lang="zh-CN" altLang="en-US" sz="2800" dirty="0">
                <a:solidFill>
                  <a:srgbClr val="FF993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充放电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F816C7-5C01-F3AC-AC28-E161E250A853}"/>
              </a:ext>
            </a:extLst>
          </p:cNvPr>
          <p:cNvSpPr txBox="1"/>
          <p:nvPr/>
        </p:nvSpPr>
        <p:spPr>
          <a:xfrm>
            <a:off x="563876" y="3378535"/>
            <a:ext cx="3385954" cy="282090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7030A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超级电容组</a:t>
            </a:r>
            <a:endParaRPr lang="en-US" altLang="zh-CN" sz="2000" dirty="0">
              <a:solidFill>
                <a:srgbClr val="7030A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为了控制方便，将容组的</a:t>
            </a:r>
            <a:r>
              <a:rPr lang="zh-CN" altLang="en-US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满载电压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设为与电池相同的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24V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估算</a:t>
            </a:r>
            <a:r>
              <a:rPr lang="zh-CN" altLang="en-US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约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2000J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的容组能量大概能够满足需求</a:t>
            </a: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9B6E6-19F0-19EC-178A-973A1CA28911}"/>
              </a:ext>
            </a:extLst>
          </p:cNvPr>
          <p:cNvSpPr txBox="1"/>
          <p:nvPr/>
        </p:nvSpPr>
        <p:spPr>
          <a:xfrm>
            <a:off x="8228097" y="3378535"/>
            <a:ext cx="3385954" cy="282090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7030A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数字控制器</a:t>
            </a:r>
            <a:endParaRPr lang="en-US" altLang="zh-CN" sz="2000" dirty="0">
              <a:solidFill>
                <a:srgbClr val="7030A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使用</a:t>
            </a: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RC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电路模型预测充放电电压进行</a:t>
            </a:r>
            <a:r>
              <a:rPr lang="zh-CN" altLang="en-US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前馈控制</a:t>
            </a:r>
            <a:endParaRPr lang="en-US" altLang="zh-CN" sz="20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辅以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PID</a:t>
            </a:r>
            <a:r>
              <a:rPr lang="zh-CN" altLang="en-US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反馈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</a:t>
            </a: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限制电压和电流不超过硬件上限，</a:t>
            </a:r>
            <a:r>
              <a:rPr lang="zh-CN" altLang="en-US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保护系统</a:t>
            </a:r>
            <a:endParaRPr lang="en-US" altLang="zh-CN" sz="20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54FAC2-52B8-6FE8-09EE-C1843A2169D9}"/>
              </a:ext>
            </a:extLst>
          </p:cNvPr>
          <p:cNvSpPr txBox="1"/>
          <p:nvPr/>
        </p:nvSpPr>
        <p:spPr>
          <a:xfrm>
            <a:off x="4419928" y="3378535"/>
            <a:ext cx="3385954" cy="235923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7030A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控制器硬件</a:t>
            </a:r>
            <a:endParaRPr lang="en-US" altLang="zh-CN" sz="2000" dirty="0">
              <a:solidFill>
                <a:srgbClr val="7030A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使用</a:t>
            </a:r>
            <a:r>
              <a:rPr lang="en-US" altLang="zh-CN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DC-DC</a:t>
            </a:r>
            <a:r>
              <a:rPr lang="zh-CN" altLang="en-US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升降压整流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电路控制电容充放电</a:t>
            </a: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使用</a:t>
            </a:r>
            <a:r>
              <a:rPr lang="zh-CN" altLang="en-US" sz="20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电压和电流采样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作为控制反馈</a:t>
            </a: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7980DE-478A-4B6F-DA85-57B5A9CEBA22}"/>
              </a:ext>
            </a:extLst>
          </p:cNvPr>
          <p:cNvSpPr txBox="1"/>
          <p:nvPr/>
        </p:nvSpPr>
        <p:spPr>
          <a:xfrm>
            <a:off x="2517024" y="1420940"/>
            <a:ext cx="1128007" cy="11083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核 心</a:t>
            </a:r>
            <a:endParaRPr lang="en-US" altLang="zh-CN" sz="32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>
              <a:lnSpc>
                <a:spcPts val="402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需 求</a:t>
            </a:r>
          </a:p>
        </p:txBody>
      </p:sp>
    </p:spTree>
    <p:extLst>
      <p:ext uri="{BB962C8B-B14F-4D97-AF65-F5344CB8AC3E}">
        <p14:creationId xmlns:p14="http://schemas.microsoft.com/office/powerpoint/2010/main" val="94369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65DD88-9437-4963-B1E2-A98993E51750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0x01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方案细化设计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超级电容组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4F40ED-2F30-0022-557F-0876D53FC497}"/>
              </a:ext>
            </a:extLst>
          </p:cNvPr>
          <p:cNvSpPr txBox="1"/>
          <p:nvPr/>
        </p:nvSpPr>
        <p:spPr>
          <a:xfrm>
            <a:off x="401643" y="2064469"/>
            <a:ext cx="447201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用</a:t>
            </a:r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9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</a:t>
            </a:r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60F-2.7V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超级电容串联，满载电压</a:t>
            </a:r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24.3V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，最大能量</a:t>
            </a:r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1968.3J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，基本满足需求</a:t>
            </a:r>
            <a:endParaRPr lang="en-US" altLang="zh-CN" sz="2800" dirty="0">
              <a:solidFill>
                <a:schemeClr val="bg2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457200" indent="-4572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使用</a:t>
            </a:r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BW6101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超级电容保护芯片为每个电容做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均压保护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，防止充电不均产生危险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1818BC-8A35-D87D-F0A8-A0A141930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32" y="2337846"/>
            <a:ext cx="5476265" cy="29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7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65DD88-9437-4963-B1E2-A98993E51750}"/>
              </a:ext>
            </a:extLst>
          </p:cNvPr>
          <p:cNvSpPr txBox="1"/>
          <p:nvPr/>
        </p:nvSpPr>
        <p:spPr>
          <a:xfrm>
            <a:off x="870410" y="461120"/>
            <a:ext cx="1034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0x01 </a:t>
            </a:r>
            <a:r>
              <a:rPr lang="zh-CN" altLang="en-US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方案细化设计</a:t>
            </a:r>
            <a:r>
              <a:rPr lang="en-US" altLang="zh-CN" sz="4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en-US" altLang="zh-CN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控制器硬件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4F40ED-2F30-0022-557F-0876D53FC497}"/>
              </a:ext>
            </a:extLst>
          </p:cNvPr>
          <p:cNvSpPr txBox="1"/>
          <p:nvPr/>
        </p:nvSpPr>
        <p:spPr>
          <a:xfrm>
            <a:off x="495911" y="2454289"/>
            <a:ext cx="5329168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使用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四开关双向同步</a:t>
            </a:r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Buck-Boost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整流电路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进行升降压控制</a:t>
            </a:r>
            <a:endParaRPr lang="en-US" altLang="zh-CN" sz="2800" dirty="0">
              <a:solidFill>
                <a:schemeClr val="bg2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457200" indent="-4572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用</a:t>
            </a:r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STM32F334C8T6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芯片进行数字控制与数据读取</a:t>
            </a:r>
            <a:endParaRPr lang="en-US" altLang="zh-CN" sz="2800" dirty="0">
              <a:solidFill>
                <a:schemeClr val="bg2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A245B9-629C-DE8C-D56C-74729112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50" y="1979627"/>
            <a:ext cx="4138025" cy="33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6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980</Words>
  <Application>Microsoft Office PowerPoint</Application>
  <PresentationFormat>宽屏</PresentationFormat>
  <Paragraphs>119</Paragraphs>
  <Slides>24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方正粗黑宋简体</vt:lpstr>
      <vt:lpstr>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Cooper Chou</dc:creator>
  <cp:lastModifiedBy>Cooper Chou</cp:lastModifiedBy>
  <cp:revision>1</cp:revision>
  <dcterms:created xsi:type="dcterms:W3CDTF">2022-12-27T00:09:36Z</dcterms:created>
  <dcterms:modified xsi:type="dcterms:W3CDTF">2022-12-28T08:42:40Z</dcterms:modified>
</cp:coreProperties>
</file>